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Calibri" panose="020F0502020204030204" pitchFamily="34" charset="0"/>
      <p:regular r:id="rId25"/>
      <p:bold r:id="rId26"/>
      <p:italic r:id="rId27"/>
      <p:boldItalic r:id="rId28"/>
    </p:embeddedFont>
    <p:embeddedFont>
      <p:font typeface="Oswald" panose="020B0604020202020204" charset="0"/>
      <p:regular r:id="rId29"/>
      <p:bold r:id="rId30"/>
    </p:embeddedFont>
    <p:embeddedFont>
      <p:font typeface="Average" panose="020B0604020202020204" charset="0"/>
      <p:regular r:id="rId31"/>
    </p:embeddedFont>
    <p:embeddedFont>
      <p:font typeface="Roboto"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gif>
</file>

<file path=ppt/media/image4.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100" b="0" i="0" u="none" strike="noStrike" cap="none">
                <a:solidFill>
                  <a:schemeClr val="dk1"/>
                </a:solidFill>
                <a:latin typeface="Arial"/>
                <a:ea typeface="Arial"/>
                <a:cs typeface="Arial"/>
                <a:sym typeface="Arial"/>
              </a:defRPr>
            </a:lvl2pPr>
            <a:lvl3pPr marL="914400" marR="0" lvl="2" indent="0" algn="l" rtl="0">
              <a:spcBef>
                <a:spcPts val="0"/>
              </a:spcBef>
              <a:buNone/>
              <a:defRPr sz="1100" b="0" i="0" u="none" strike="noStrike" cap="none">
                <a:solidFill>
                  <a:schemeClr val="dk1"/>
                </a:solidFill>
                <a:latin typeface="Arial"/>
                <a:ea typeface="Arial"/>
                <a:cs typeface="Arial"/>
                <a:sym typeface="Arial"/>
              </a:defRPr>
            </a:lvl3pPr>
            <a:lvl4pPr marL="1371600" marR="0" lvl="3" indent="0" algn="l" rtl="0">
              <a:spcBef>
                <a:spcPts val="0"/>
              </a:spcBef>
              <a:buNone/>
              <a:defRPr sz="1100" b="0" i="0" u="none" strike="noStrike" cap="none">
                <a:solidFill>
                  <a:schemeClr val="dk1"/>
                </a:solidFill>
                <a:latin typeface="Arial"/>
                <a:ea typeface="Arial"/>
                <a:cs typeface="Arial"/>
                <a:sym typeface="Arial"/>
              </a:defRPr>
            </a:lvl4pPr>
            <a:lvl5pPr marL="1828800" marR="0" lvl="4" indent="0" algn="l" rtl="0">
              <a:spcBef>
                <a:spcPts val="0"/>
              </a:spcBef>
              <a:buNone/>
              <a:defRPr sz="1100" b="0" i="0" u="none" strike="noStrike" cap="none">
                <a:solidFill>
                  <a:schemeClr val="dk1"/>
                </a:solidFill>
                <a:latin typeface="Arial"/>
                <a:ea typeface="Arial"/>
                <a:cs typeface="Arial"/>
                <a:sym typeface="Arial"/>
              </a:defRPr>
            </a:lvl5pPr>
            <a:lvl6pPr marL="2286000" marR="0" lvl="5" indent="0" algn="l" rtl="0">
              <a:spcBef>
                <a:spcPts val="0"/>
              </a:spcBef>
              <a:buNone/>
              <a:defRPr sz="1100" b="0" i="0" u="none" strike="noStrike" cap="none">
                <a:solidFill>
                  <a:schemeClr val="dk1"/>
                </a:solidFill>
                <a:latin typeface="Arial"/>
                <a:ea typeface="Arial"/>
                <a:cs typeface="Arial"/>
                <a:sym typeface="Arial"/>
              </a:defRPr>
            </a:lvl6pPr>
            <a:lvl7pPr marL="2743200" marR="0" lvl="6" indent="0" algn="l" rtl="0">
              <a:spcBef>
                <a:spcPts val="0"/>
              </a:spcBef>
              <a:buNone/>
              <a:defRPr sz="1100" b="0" i="0" u="none" strike="noStrike" cap="none">
                <a:solidFill>
                  <a:schemeClr val="dk1"/>
                </a:solidFill>
                <a:latin typeface="Arial"/>
                <a:ea typeface="Arial"/>
                <a:cs typeface="Arial"/>
                <a:sym typeface="Arial"/>
              </a:defRPr>
            </a:lvl7pPr>
            <a:lvl8pPr marL="3200400" marR="0" lvl="7" indent="0" algn="l" rtl="0">
              <a:spcBef>
                <a:spcPts val="0"/>
              </a:spcBef>
              <a:buNone/>
              <a:defRPr sz="1100" b="0" i="0" u="none" strike="noStrike" cap="none">
                <a:solidFill>
                  <a:schemeClr val="dk1"/>
                </a:solidFill>
                <a:latin typeface="Arial"/>
                <a:ea typeface="Arial"/>
                <a:cs typeface="Arial"/>
                <a:sym typeface="Arial"/>
              </a:defRPr>
            </a:lvl8pPr>
            <a:lvl9pPr marL="3657600" marR="0" lvl="8" indent="0" algn="l" rtl="0">
              <a:spcBef>
                <a:spcPts val="0"/>
              </a:spcBef>
              <a:buNone/>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7" name="Shape 57"/>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3" name="Shape 14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Shape 1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8" name="Shape 1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Shape 1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4" name="Shape 1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8" name="Shape 188"/>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4" name="Shape 19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21" name="Shape 221"/>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2" name="Shape 232"/>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1" name="Shape 241"/>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Shape 2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64" name="Shape 26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0" name="Shape 2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76" name="Shape 2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Shape 2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82" name="Shape 282"/>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2" name="Shape 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7" name="Shape 97"/>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3" name="Shape 1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9" name="Shape 109"/>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5" name="Shape 115"/>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7" name="Shape 137"/>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grpSp>
        <p:nvGrpSpPr>
          <p:cNvPr id="10" name="Shape 10"/>
          <p:cNvGrpSpPr/>
          <p:nvPr/>
        </p:nvGrpSpPr>
        <p:grpSpPr>
          <a:xfrm>
            <a:off x="4350278" y="2855376"/>
            <a:ext cx="443588" cy="105631"/>
            <a:chOff x="4137525" y="2915950"/>
            <a:chExt cx="869099" cy="206999"/>
          </a:xfrm>
        </p:grpSpPr>
        <p:sp>
          <p:nvSpPr>
            <p:cNvPr id="11" name="Shape 11"/>
            <p:cNvSpPr/>
            <p:nvPr/>
          </p:nvSpPr>
          <p:spPr>
            <a:xfrm>
              <a:off x="4468575" y="2915950"/>
              <a:ext cx="206999" cy="206999"/>
            </a:xfrm>
            <a:prstGeom prst="ellipse">
              <a:avLst/>
            </a:prstGeom>
            <a:solidFill>
              <a:schemeClr val="dk1"/>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2" name="Shape 12"/>
            <p:cNvSpPr/>
            <p:nvPr/>
          </p:nvSpPr>
          <p:spPr>
            <a:xfrm>
              <a:off x="4799625" y="2915950"/>
              <a:ext cx="206999" cy="206999"/>
            </a:xfrm>
            <a:prstGeom prst="ellipse">
              <a:avLst/>
            </a:prstGeom>
            <a:solidFill>
              <a:schemeClr val="dk1"/>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3" name="Shape 13"/>
            <p:cNvSpPr/>
            <p:nvPr/>
          </p:nvSpPr>
          <p:spPr>
            <a:xfrm>
              <a:off x="4137525" y="2915950"/>
              <a:ext cx="206999" cy="206999"/>
            </a:xfrm>
            <a:prstGeom prst="ellipse">
              <a:avLst/>
            </a:prstGeom>
            <a:solidFill>
              <a:schemeClr val="dk1"/>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grpSp>
      <p:sp>
        <p:nvSpPr>
          <p:cNvPr id="14" name="Shape 14"/>
          <p:cNvSpPr txBox="1">
            <a:spLocks noGrp="1"/>
          </p:cNvSpPr>
          <p:nvPr>
            <p:ph type="ctrTitle"/>
          </p:nvPr>
        </p:nvSpPr>
        <p:spPr>
          <a:xfrm>
            <a:off x="671256" y="990800"/>
            <a:ext cx="7801500" cy="1730099"/>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Oswald"/>
              <a:buNone/>
              <a:defRPr sz="4800" b="0" i="0" u="none" strike="noStrike" cap="none">
                <a:solidFill>
                  <a:schemeClr val="dk1"/>
                </a:solidFill>
                <a:latin typeface="Oswald"/>
                <a:ea typeface="Oswald"/>
                <a:cs typeface="Oswald"/>
                <a:sym typeface="Oswald"/>
              </a:defRPr>
            </a:lvl1pPr>
            <a:lvl2pPr lvl="1" indent="0" algn="ctr">
              <a:spcBef>
                <a:spcPts val="0"/>
              </a:spcBef>
              <a:buClr>
                <a:schemeClr val="dk1"/>
              </a:buClr>
              <a:buFont typeface="Oswald"/>
              <a:buNone/>
              <a:defRPr sz="4800">
                <a:solidFill>
                  <a:schemeClr val="dk1"/>
                </a:solidFill>
                <a:latin typeface="Oswald"/>
                <a:ea typeface="Oswald"/>
                <a:cs typeface="Oswald"/>
                <a:sym typeface="Oswald"/>
              </a:defRPr>
            </a:lvl2pPr>
            <a:lvl3pPr lvl="2" indent="0" algn="ctr">
              <a:spcBef>
                <a:spcPts val="0"/>
              </a:spcBef>
              <a:buClr>
                <a:schemeClr val="dk1"/>
              </a:buClr>
              <a:buFont typeface="Oswald"/>
              <a:buNone/>
              <a:defRPr sz="4800">
                <a:solidFill>
                  <a:schemeClr val="dk1"/>
                </a:solidFill>
                <a:latin typeface="Oswald"/>
                <a:ea typeface="Oswald"/>
                <a:cs typeface="Oswald"/>
                <a:sym typeface="Oswald"/>
              </a:defRPr>
            </a:lvl3pPr>
            <a:lvl4pPr lvl="3" indent="0" algn="ctr">
              <a:spcBef>
                <a:spcPts val="0"/>
              </a:spcBef>
              <a:buClr>
                <a:schemeClr val="dk1"/>
              </a:buClr>
              <a:buFont typeface="Oswald"/>
              <a:buNone/>
              <a:defRPr sz="4800">
                <a:solidFill>
                  <a:schemeClr val="dk1"/>
                </a:solidFill>
                <a:latin typeface="Oswald"/>
                <a:ea typeface="Oswald"/>
                <a:cs typeface="Oswald"/>
                <a:sym typeface="Oswald"/>
              </a:defRPr>
            </a:lvl4pPr>
            <a:lvl5pPr lvl="4" indent="0" algn="ctr">
              <a:spcBef>
                <a:spcPts val="0"/>
              </a:spcBef>
              <a:buClr>
                <a:schemeClr val="dk1"/>
              </a:buClr>
              <a:buFont typeface="Oswald"/>
              <a:buNone/>
              <a:defRPr sz="4800">
                <a:solidFill>
                  <a:schemeClr val="dk1"/>
                </a:solidFill>
                <a:latin typeface="Oswald"/>
                <a:ea typeface="Oswald"/>
                <a:cs typeface="Oswald"/>
                <a:sym typeface="Oswald"/>
              </a:defRPr>
            </a:lvl5pPr>
            <a:lvl6pPr lvl="5" indent="0" algn="ctr">
              <a:spcBef>
                <a:spcPts val="0"/>
              </a:spcBef>
              <a:buClr>
                <a:schemeClr val="dk1"/>
              </a:buClr>
              <a:buFont typeface="Oswald"/>
              <a:buNone/>
              <a:defRPr sz="4800">
                <a:solidFill>
                  <a:schemeClr val="dk1"/>
                </a:solidFill>
                <a:latin typeface="Oswald"/>
                <a:ea typeface="Oswald"/>
                <a:cs typeface="Oswald"/>
                <a:sym typeface="Oswald"/>
              </a:defRPr>
            </a:lvl6pPr>
            <a:lvl7pPr lvl="6" indent="0" algn="ctr">
              <a:spcBef>
                <a:spcPts val="0"/>
              </a:spcBef>
              <a:buClr>
                <a:schemeClr val="dk1"/>
              </a:buClr>
              <a:buFont typeface="Oswald"/>
              <a:buNone/>
              <a:defRPr sz="4800">
                <a:solidFill>
                  <a:schemeClr val="dk1"/>
                </a:solidFill>
                <a:latin typeface="Oswald"/>
                <a:ea typeface="Oswald"/>
                <a:cs typeface="Oswald"/>
                <a:sym typeface="Oswald"/>
              </a:defRPr>
            </a:lvl7pPr>
            <a:lvl8pPr lvl="7" indent="0" algn="ctr">
              <a:spcBef>
                <a:spcPts val="0"/>
              </a:spcBef>
              <a:buClr>
                <a:schemeClr val="dk1"/>
              </a:buClr>
              <a:buFont typeface="Oswald"/>
              <a:buNone/>
              <a:defRPr sz="4800">
                <a:solidFill>
                  <a:schemeClr val="dk1"/>
                </a:solidFill>
                <a:latin typeface="Oswald"/>
                <a:ea typeface="Oswald"/>
                <a:cs typeface="Oswald"/>
                <a:sym typeface="Oswald"/>
              </a:defRPr>
            </a:lvl8pPr>
            <a:lvl9pPr lvl="8" indent="0" algn="ctr">
              <a:spcBef>
                <a:spcPts val="0"/>
              </a:spcBef>
              <a:buClr>
                <a:schemeClr val="dk1"/>
              </a:buClr>
              <a:buFont typeface="Oswald"/>
              <a:buNone/>
              <a:defRPr sz="4800">
                <a:solidFill>
                  <a:schemeClr val="dk1"/>
                </a:solidFill>
                <a:latin typeface="Oswald"/>
                <a:ea typeface="Oswald"/>
                <a:cs typeface="Oswald"/>
                <a:sym typeface="Oswald"/>
              </a:defRPr>
            </a:lvl9pPr>
          </a:lstStyle>
          <a:p>
            <a:endParaRPr/>
          </a:p>
        </p:txBody>
      </p:sp>
      <p:sp>
        <p:nvSpPr>
          <p:cNvPr id="15" name="Shape 15"/>
          <p:cNvSpPr txBox="1">
            <a:spLocks noGrp="1"/>
          </p:cNvSpPr>
          <p:nvPr>
            <p:ph type="subTitle" idx="1"/>
          </p:nvPr>
        </p:nvSpPr>
        <p:spPr>
          <a:xfrm>
            <a:off x="671250" y="3174875"/>
            <a:ext cx="7801500" cy="792600"/>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chemeClr val="accent3"/>
              </a:buClr>
              <a:buFont typeface="Average"/>
              <a:buNone/>
              <a:defRPr sz="2100" b="0" i="0" u="none" strike="noStrike" cap="none">
                <a:solidFill>
                  <a:schemeClr val="accent3"/>
                </a:solidFill>
                <a:latin typeface="Average"/>
                <a:ea typeface="Average"/>
                <a:cs typeface="Average"/>
                <a:sym typeface="Average"/>
              </a:defRPr>
            </a:lvl1pPr>
            <a:lvl2pPr marL="457200" marR="0" lvl="1" indent="0" algn="ctr" rtl="0">
              <a:lnSpc>
                <a:spcPct val="100000"/>
              </a:lnSpc>
              <a:spcBef>
                <a:spcPts val="0"/>
              </a:spcBef>
              <a:spcAft>
                <a:spcPts val="0"/>
              </a:spcAft>
              <a:buClr>
                <a:schemeClr val="accent3"/>
              </a:buClr>
              <a:buFont typeface="Average"/>
              <a:buNone/>
              <a:defRPr sz="2100" b="0" i="0" u="none" strike="noStrike" cap="none">
                <a:solidFill>
                  <a:schemeClr val="accent3"/>
                </a:solidFill>
                <a:latin typeface="Average"/>
                <a:ea typeface="Average"/>
                <a:cs typeface="Average"/>
                <a:sym typeface="Average"/>
              </a:defRPr>
            </a:lvl2pPr>
            <a:lvl3pPr marL="914400" marR="0" lvl="2" indent="0" algn="ctr" rtl="0">
              <a:lnSpc>
                <a:spcPct val="100000"/>
              </a:lnSpc>
              <a:spcBef>
                <a:spcPts val="0"/>
              </a:spcBef>
              <a:spcAft>
                <a:spcPts val="0"/>
              </a:spcAft>
              <a:buClr>
                <a:schemeClr val="accent3"/>
              </a:buClr>
              <a:buFont typeface="Average"/>
              <a:buNone/>
              <a:defRPr sz="2100" b="0" i="0" u="none" strike="noStrike" cap="none">
                <a:solidFill>
                  <a:schemeClr val="accent3"/>
                </a:solidFill>
                <a:latin typeface="Average"/>
                <a:ea typeface="Average"/>
                <a:cs typeface="Average"/>
                <a:sym typeface="Average"/>
              </a:defRPr>
            </a:lvl3pPr>
            <a:lvl4pPr marL="1371600" marR="0" lvl="3" indent="0" algn="ctr" rtl="0">
              <a:lnSpc>
                <a:spcPct val="100000"/>
              </a:lnSpc>
              <a:spcBef>
                <a:spcPts val="0"/>
              </a:spcBef>
              <a:spcAft>
                <a:spcPts val="0"/>
              </a:spcAft>
              <a:buClr>
                <a:schemeClr val="accent3"/>
              </a:buClr>
              <a:buFont typeface="Average"/>
              <a:buNone/>
              <a:defRPr sz="2100" b="0" i="0" u="none" strike="noStrike" cap="none">
                <a:solidFill>
                  <a:schemeClr val="accent3"/>
                </a:solidFill>
                <a:latin typeface="Average"/>
                <a:ea typeface="Average"/>
                <a:cs typeface="Average"/>
                <a:sym typeface="Average"/>
              </a:defRPr>
            </a:lvl4pPr>
            <a:lvl5pPr marL="1828800" marR="0" lvl="4" indent="0" algn="ctr" rtl="0">
              <a:lnSpc>
                <a:spcPct val="100000"/>
              </a:lnSpc>
              <a:spcBef>
                <a:spcPts val="0"/>
              </a:spcBef>
              <a:spcAft>
                <a:spcPts val="0"/>
              </a:spcAft>
              <a:buClr>
                <a:schemeClr val="accent3"/>
              </a:buClr>
              <a:buFont typeface="Average"/>
              <a:buNone/>
              <a:defRPr sz="2100" b="0" i="0" u="none" strike="noStrike" cap="none">
                <a:solidFill>
                  <a:schemeClr val="accent3"/>
                </a:solidFill>
                <a:latin typeface="Average"/>
                <a:ea typeface="Average"/>
                <a:cs typeface="Average"/>
                <a:sym typeface="Average"/>
              </a:defRPr>
            </a:lvl5pPr>
            <a:lvl6pPr marL="2286000" marR="0" lvl="5" indent="0" algn="ctr" rtl="0">
              <a:lnSpc>
                <a:spcPct val="100000"/>
              </a:lnSpc>
              <a:spcBef>
                <a:spcPts val="0"/>
              </a:spcBef>
              <a:spcAft>
                <a:spcPts val="0"/>
              </a:spcAft>
              <a:buClr>
                <a:schemeClr val="accent3"/>
              </a:buClr>
              <a:buFont typeface="Average"/>
              <a:buNone/>
              <a:defRPr sz="2100" b="0" i="0" u="none" strike="noStrike" cap="none">
                <a:solidFill>
                  <a:schemeClr val="accent3"/>
                </a:solidFill>
                <a:latin typeface="Average"/>
                <a:ea typeface="Average"/>
                <a:cs typeface="Average"/>
                <a:sym typeface="Average"/>
              </a:defRPr>
            </a:lvl6pPr>
            <a:lvl7pPr marL="2743200" marR="0" lvl="6" indent="0" algn="ctr" rtl="0">
              <a:lnSpc>
                <a:spcPct val="100000"/>
              </a:lnSpc>
              <a:spcBef>
                <a:spcPts val="0"/>
              </a:spcBef>
              <a:spcAft>
                <a:spcPts val="0"/>
              </a:spcAft>
              <a:buClr>
                <a:schemeClr val="accent3"/>
              </a:buClr>
              <a:buFont typeface="Average"/>
              <a:buNone/>
              <a:defRPr sz="2100" b="0" i="0" u="none" strike="noStrike" cap="none">
                <a:solidFill>
                  <a:schemeClr val="accent3"/>
                </a:solidFill>
                <a:latin typeface="Average"/>
                <a:ea typeface="Average"/>
                <a:cs typeface="Average"/>
                <a:sym typeface="Average"/>
              </a:defRPr>
            </a:lvl7pPr>
            <a:lvl8pPr marL="3200400" marR="0" lvl="7" indent="0" algn="ctr" rtl="0">
              <a:lnSpc>
                <a:spcPct val="100000"/>
              </a:lnSpc>
              <a:spcBef>
                <a:spcPts val="0"/>
              </a:spcBef>
              <a:spcAft>
                <a:spcPts val="0"/>
              </a:spcAft>
              <a:buClr>
                <a:schemeClr val="accent3"/>
              </a:buClr>
              <a:buFont typeface="Average"/>
              <a:buNone/>
              <a:defRPr sz="2100" b="0" i="0" u="none" strike="noStrike" cap="none">
                <a:solidFill>
                  <a:schemeClr val="accent3"/>
                </a:solidFill>
                <a:latin typeface="Average"/>
                <a:ea typeface="Average"/>
                <a:cs typeface="Average"/>
                <a:sym typeface="Average"/>
              </a:defRPr>
            </a:lvl8pPr>
            <a:lvl9pPr marL="3657600" marR="0" lvl="8" indent="0" algn="ctr" rtl="0">
              <a:lnSpc>
                <a:spcPct val="100000"/>
              </a:lnSpc>
              <a:spcBef>
                <a:spcPts val="0"/>
              </a:spcBef>
              <a:spcAft>
                <a:spcPts val="0"/>
              </a:spcAft>
              <a:buClr>
                <a:schemeClr val="accent3"/>
              </a:buClr>
              <a:buFont typeface="Average"/>
              <a:buNone/>
              <a:defRPr sz="2100" b="0" i="0" u="none" strike="noStrike" cap="none">
                <a:solidFill>
                  <a:schemeClr val="accent3"/>
                </a:solidFill>
                <a:latin typeface="Average"/>
                <a:ea typeface="Average"/>
                <a:cs typeface="Average"/>
                <a:sym typeface="Average"/>
              </a:defRPr>
            </a:lvl9pPr>
          </a:lstStyle>
          <a:p>
            <a:endParaRPr/>
          </a:p>
        </p:txBody>
      </p:sp>
      <p:sp>
        <p:nvSpPr>
          <p:cNvPr id="16" name="Shape 16"/>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Caption">
    <p:spTree>
      <p:nvGrpSpPr>
        <p:cNvPr id="1" name="Shape 48"/>
        <p:cNvGrpSpPr/>
        <p:nvPr/>
      </p:nvGrpSpPr>
      <p:grpSpPr>
        <a:xfrm>
          <a:off x="0" y="0"/>
          <a:ext cx="0" cy="0"/>
          <a:chOff x="0" y="0"/>
          <a:chExt cx="0" cy="0"/>
        </a:xfrm>
      </p:grpSpPr>
      <p:sp>
        <p:nvSpPr>
          <p:cNvPr id="49" name="Shape 49"/>
          <p:cNvSpPr txBox="1">
            <a:spLocks noGrp="1"/>
          </p:cNvSpPr>
          <p:nvPr>
            <p:ph type="body" idx="1"/>
          </p:nvPr>
        </p:nvSpPr>
        <p:spPr>
          <a:xfrm>
            <a:off x="311700" y="4230575"/>
            <a:ext cx="5998800" cy="6051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Oswald"/>
              <a:buNone/>
              <a:defRPr sz="2100" b="0" i="0" u="none" strike="noStrike" cap="none">
                <a:solidFill>
                  <a:schemeClr val="dk1"/>
                </a:solidFill>
                <a:latin typeface="Oswald"/>
                <a:ea typeface="Oswald"/>
                <a:cs typeface="Oswald"/>
                <a:sym typeface="Oswald"/>
              </a:defRPr>
            </a:lvl1pPr>
            <a:lvl2pPr marL="457200" marR="0" lvl="1"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2pPr>
            <a:lvl3pPr marL="914400" marR="0" lvl="2"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3pPr>
            <a:lvl4pPr marL="1371600" marR="0" lvl="3"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4pPr>
            <a:lvl5pPr marL="1828800" marR="0" lvl="4"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5pPr>
            <a:lvl6pPr marL="2286000" marR="0" lvl="5"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6pPr>
            <a:lvl7pPr marL="2743200" marR="0" lvl="6"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7pPr>
            <a:lvl8pPr marL="3200400" marR="0" lvl="7"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8pPr>
            <a:lvl9pPr marL="3657600" marR="0" lvl="8"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9pPr>
          </a:lstStyle>
          <a:p>
            <a:endParaRPr/>
          </a:p>
        </p:txBody>
      </p:sp>
      <p:sp>
        <p:nvSpPr>
          <p:cNvPr id="50" name="Shape 50"/>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ig number">
    <p:spTree>
      <p:nvGrpSpPr>
        <p:cNvPr id="1" name="Shape 51"/>
        <p:cNvGrpSpPr/>
        <p:nvPr/>
      </p:nvGrpSpPr>
      <p:grpSpPr>
        <a:xfrm>
          <a:off x="0" y="0"/>
          <a:ext cx="0" cy="0"/>
          <a:chOff x="0" y="0"/>
          <a:chExt cx="0" cy="0"/>
        </a:xfrm>
      </p:grpSpPr>
      <p:sp>
        <p:nvSpPr>
          <p:cNvPr id="52" name="Shape 52"/>
          <p:cNvSpPr txBox="1">
            <a:spLocks noGrp="1"/>
          </p:cNvSpPr>
          <p:nvPr>
            <p:ph type="title"/>
          </p:nvPr>
        </p:nvSpPr>
        <p:spPr>
          <a:xfrm>
            <a:off x="311700" y="1255275"/>
            <a:ext cx="8520599" cy="1890600"/>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Oswald"/>
              <a:buNone/>
              <a:defRPr sz="12000" b="0" i="0" u="none" strike="noStrike" cap="none">
                <a:solidFill>
                  <a:schemeClr val="dk1"/>
                </a:solidFill>
                <a:latin typeface="Oswald"/>
                <a:ea typeface="Oswald"/>
                <a:cs typeface="Oswald"/>
                <a:sym typeface="Oswald"/>
              </a:defRPr>
            </a:lvl1pPr>
            <a:lvl2pPr lvl="1" indent="0" algn="ctr">
              <a:spcBef>
                <a:spcPts val="0"/>
              </a:spcBef>
              <a:buClr>
                <a:schemeClr val="dk1"/>
              </a:buClr>
              <a:buFont typeface="Oswald"/>
              <a:buNone/>
              <a:defRPr sz="12000">
                <a:solidFill>
                  <a:schemeClr val="dk1"/>
                </a:solidFill>
                <a:latin typeface="Oswald"/>
                <a:ea typeface="Oswald"/>
                <a:cs typeface="Oswald"/>
                <a:sym typeface="Oswald"/>
              </a:defRPr>
            </a:lvl2pPr>
            <a:lvl3pPr lvl="2" indent="0" algn="ctr">
              <a:spcBef>
                <a:spcPts val="0"/>
              </a:spcBef>
              <a:buClr>
                <a:schemeClr val="dk1"/>
              </a:buClr>
              <a:buFont typeface="Oswald"/>
              <a:buNone/>
              <a:defRPr sz="12000">
                <a:solidFill>
                  <a:schemeClr val="dk1"/>
                </a:solidFill>
                <a:latin typeface="Oswald"/>
                <a:ea typeface="Oswald"/>
                <a:cs typeface="Oswald"/>
                <a:sym typeface="Oswald"/>
              </a:defRPr>
            </a:lvl3pPr>
            <a:lvl4pPr lvl="3" indent="0" algn="ctr">
              <a:spcBef>
                <a:spcPts val="0"/>
              </a:spcBef>
              <a:buClr>
                <a:schemeClr val="dk1"/>
              </a:buClr>
              <a:buFont typeface="Oswald"/>
              <a:buNone/>
              <a:defRPr sz="12000">
                <a:solidFill>
                  <a:schemeClr val="dk1"/>
                </a:solidFill>
                <a:latin typeface="Oswald"/>
                <a:ea typeface="Oswald"/>
                <a:cs typeface="Oswald"/>
                <a:sym typeface="Oswald"/>
              </a:defRPr>
            </a:lvl4pPr>
            <a:lvl5pPr lvl="4" indent="0" algn="ctr">
              <a:spcBef>
                <a:spcPts val="0"/>
              </a:spcBef>
              <a:buClr>
                <a:schemeClr val="dk1"/>
              </a:buClr>
              <a:buFont typeface="Oswald"/>
              <a:buNone/>
              <a:defRPr sz="12000">
                <a:solidFill>
                  <a:schemeClr val="dk1"/>
                </a:solidFill>
                <a:latin typeface="Oswald"/>
                <a:ea typeface="Oswald"/>
                <a:cs typeface="Oswald"/>
                <a:sym typeface="Oswald"/>
              </a:defRPr>
            </a:lvl5pPr>
            <a:lvl6pPr lvl="5" indent="0" algn="ctr">
              <a:spcBef>
                <a:spcPts val="0"/>
              </a:spcBef>
              <a:buClr>
                <a:schemeClr val="dk1"/>
              </a:buClr>
              <a:buFont typeface="Oswald"/>
              <a:buNone/>
              <a:defRPr sz="12000">
                <a:solidFill>
                  <a:schemeClr val="dk1"/>
                </a:solidFill>
                <a:latin typeface="Oswald"/>
                <a:ea typeface="Oswald"/>
                <a:cs typeface="Oswald"/>
                <a:sym typeface="Oswald"/>
              </a:defRPr>
            </a:lvl6pPr>
            <a:lvl7pPr lvl="6" indent="0" algn="ctr">
              <a:spcBef>
                <a:spcPts val="0"/>
              </a:spcBef>
              <a:buClr>
                <a:schemeClr val="dk1"/>
              </a:buClr>
              <a:buFont typeface="Oswald"/>
              <a:buNone/>
              <a:defRPr sz="12000">
                <a:solidFill>
                  <a:schemeClr val="dk1"/>
                </a:solidFill>
                <a:latin typeface="Oswald"/>
                <a:ea typeface="Oswald"/>
                <a:cs typeface="Oswald"/>
                <a:sym typeface="Oswald"/>
              </a:defRPr>
            </a:lvl7pPr>
            <a:lvl8pPr lvl="7" indent="0" algn="ctr">
              <a:spcBef>
                <a:spcPts val="0"/>
              </a:spcBef>
              <a:buClr>
                <a:schemeClr val="dk1"/>
              </a:buClr>
              <a:buFont typeface="Oswald"/>
              <a:buNone/>
              <a:defRPr sz="12000">
                <a:solidFill>
                  <a:schemeClr val="dk1"/>
                </a:solidFill>
                <a:latin typeface="Oswald"/>
                <a:ea typeface="Oswald"/>
                <a:cs typeface="Oswald"/>
                <a:sym typeface="Oswald"/>
              </a:defRPr>
            </a:lvl8pPr>
            <a:lvl9pPr lvl="8" indent="0" algn="ctr">
              <a:spcBef>
                <a:spcPts val="0"/>
              </a:spcBef>
              <a:buClr>
                <a:schemeClr val="dk1"/>
              </a:buClr>
              <a:buFont typeface="Oswald"/>
              <a:buNone/>
              <a:defRPr sz="12000">
                <a:solidFill>
                  <a:schemeClr val="dk1"/>
                </a:solidFill>
                <a:latin typeface="Oswald"/>
                <a:ea typeface="Oswald"/>
                <a:cs typeface="Oswald"/>
                <a:sym typeface="Oswald"/>
              </a:defRPr>
            </a:lvl9pPr>
          </a:lstStyle>
          <a:p>
            <a:endParaRPr/>
          </a:p>
        </p:txBody>
      </p:sp>
      <p:sp>
        <p:nvSpPr>
          <p:cNvPr id="53" name="Shape 53"/>
          <p:cNvSpPr txBox="1">
            <a:spLocks noGrp="1"/>
          </p:cNvSpPr>
          <p:nvPr>
            <p:ph type="body" idx="1"/>
          </p:nvPr>
        </p:nvSpPr>
        <p:spPr>
          <a:xfrm>
            <a:off x="311700" y="3228425"/>
            <a:ext cx="8520599" cy="1300800"/>
          </a:xfrm>
          <a:prstGeom prst="rect">
            <a:avLst/>
          </a:prstGeom>
          <a:noFill/>
          <a:ln>
            <a:noFill/>
          </a:ln>
        </p:spPr>
        <p:txBody>
          <a:bodyPr lIns="91425" tIns="91425" rIns="91425" bIns="91425" anchor="t" anchorCtr="0"/>
          <a:lstStyle>
            <a:lvl1pPr marL="0" marR="0" lvl="0" indent="0" algn="ctr" rtl="0">
              <a:lnSpc>
                <a:spcPct val="115000"/>
              </a:lnSpc>
              <a:spcBef>
                <a:spcPts val="0"/>
              </a:spcBef>
              <a:spcAft>
                <a:spcPts val="1600"/>
              </a:spcAft>
              <a:buClr>
                <a:schemeClr val="accent3"/>
              </a:buClr>
              <a:buFont typeface="Average"/>
              <a:buNone/>
              <a:defRPr sz="1800" b="0" i="0" u="none" strike="noStrike" cap="none">
                <a:solidFill>
                  <a:schemeClr val="accent3"/>
                </a:solidFill>
                <a:latin typeface="Average"/>
                <a:ea typeface="Average"/>
                <a:cs typeface="Average"/>
                <a:sym typeface="Average"/>
              </a:defRPr>
            </a:lvl1pPr>
            <a:lvl2pPr marL="457200" marR="0" lvl="1" indent="0" algn="ctr"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2pPr>
            <a:lvl3pPr marL="914400" marR="0" lvl="2" indent="0" algn="ctr"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3pPr>
            <a:lvl4pPr marL="1371600" marR="0" lvl="3" indent="0" algn="ctr"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4pPr>
            <a:lvl5pPr marL="1828800" marR="0" lvl="4" indent="0" algn="ctr"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5pPr>
            <a:lvl6pPr marL="2286000" marR="0" lvl="5" indent="0" algn="ctr"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6pPr>
            <a:lvl7pPr marL="2743200" marR="0" lvl="6" indent="0" algn="ctr"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7pPr>
            <a:lvl8pPr marL="3200400" marR="0" lvl="7" indent="0" algn="ctr"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8pPr>
            <a:lvl9pPr marL="3657600" marR="0" lvl="8" indent="0" algn="ctr"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9pPr>
          </a:lstStyle>
          <a:p>
            <a:endParaRPr/>
          </a:p>
        </p:txBody>
      </p:sp>
      <p:sp>
        <p:nvSpPr>
          <p:cNvPr id="54" name="Shape 54"/>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Oswald"/>
              <a:buNone/>
              <a:defRPr sz="3000" b="0" i="0" u="none" strike="noStrike" cap="none">
                <a:solidFill>
                  <a:schemeClr val="dk1"/>
                </a:solidFill>
                <a:latin typeface="Oswald"/>
                <a:ea typeface="Oswald"/>
                <a:cs typeface="Oswald"/>
                <a:sym typeface="Oswald"/>
              </a:defRPr>
            </a:lvl1pPr>
            <a:lvl2pPr lvl="1" indent="0">
              <a:spcBef>
                <a:spcPts val="0"/>
              </a:spcBef>
              <a:buClr>
                <a:schemeClr val="dk1"/>
              </a:buClr>
              <a:buFont typeface="Oswald"/>
              <a:buNone/>
              <a:defRPr sz="3000">
                <a:solidFill>
                  <a:schemeClr val="dk1"/>
                </a:solidFill>
                <a:latin typeface="Oswald"/>
                <a:ea typeface="Oswald"/>
                <a:cs typeface="Oswald"/>
                <a:sym typeface="Oswald"/>
              </a:defRPr>
            </a:lvl2pPr>
            <a:lvl3pPr lvl="2" indent="0">
              <a:spcBef>
                <a:spcPts val="0"/>
              </a:spcBef>
              <a:buClr>
                <a:schemeClr val="dk1"/>
              </a:buClr>
              <a:buFont typeface="Oswald"/>
              <a:buNone/>
              <a:defRPr sz="3000">
                <a:solidFill>
                  <a:schemeClr val="dk1"/>
                </a:solidFill>
                <a:latin typeface="Oswald"/>
                <a:ea typeface="Oswald"/>
                <a:cs typeface="Oswald"/>
                <a:sym typeface="Oswald"/>
              </a:defRPr>
            </a:lvl3pPr>
            <a:lvl4pPr lvl="3" indent="0">
              <a:spcBef>
                <a:spcPts val="0"/>
              </a:spcBef>
              <a:buClr>
                <a:schemeClr val="dk1"/>
              </a:buClr>
              <a:buFont typeface="Oswald"/>
              <a:buNone/>
              <a:defRPr sz="3000">
                <a:solidFill>
                  <a:schemeClr val="dk1"/>
                </a:solidFill>
                <a:latin typeface="Oswald"/>
                <a:ea typeface="Oswald"/>
                <a:cs typeface="Oswald"/>
                <a:sym typeface="Oswald"/>
              </a:defRPr>
            </a:lvl4pPr>
            <a:lvl5pPr lvl="4" indent="0">
              <a:spcBef>
                <a:spcPts val="0"/>
              </a:spcBef>
              <a:buClr>
                <a:schemeClr val="dk1"/>
              </a:buClr>
              <a:buFont typeface="Oswald"/>
              <a:buNone/>
              <a:defRPr sz="3000">
                <a:solidFill>
                  <a:schemeClr val="dk1"/>
                </a:solidFill>
                <a:latin typeface="Oswald"/>
                <a:ea typeface="Oswald"/>
                <a:cs typeface="Oswald"/>
                <a:sym typeface="Oswald"/>
              </a:defRPr>
            </a:lvl5pPr>
            <a:lvl6pPr lvl="5" indent="0">
              <a:spcBef>
                <a:spcPts val="0"/>
              </a:spcBef>
              <a:buClr>
                <a:schemeClr val="dk1"/>
              </a:buClr>
              <a:buFont typeface="Oswald"/>
              <a:buNone/>
              <a:defRPr sz="3000">
                <a:solidFill>
                  <a:schemeClr val="dk1"/>
                </a:solidFill>
                <a:latin typeface="Oswald"/>
                <a:ea typeface="Oswald"/>
                <a:cs typeface="Oswald"/>
                <a:sym typeface="Oswald"/>
              </a:defRPr>
            </a:lvl6pPr>
            <a:lvl7pPr lvl="6" indent="0">
              <a:spcBef>
                <a:spcPts val="0"/>
              </a:spcBef>
              <a:buClr>
                <a:schemeClr val="dk1"/>
              </a:buClr>
              <a:buFont typeface="Oswald"/>
              <a:buNone/>
              <a:defRPr sz="3000">
                <a:solidFill>
                  <a:schemeClr val="dk1"/>
                </a:solidFill>
                <a:latin typeface="Oswald"/>
                <a:ea typeface="Oswald"/>
                <a:cs typeface="Oswald"/>
                <a:sym typeface="Oswald"/>
              </a:defRPr>
            </a:lvl7pPr>
            <a:lvl8pPr lvl="7" indent="0">
              <a:spcBef>
                <a:spcPts val="0"/>
              </a:spcBef>
              <a:buClr>
                <a:schemeClr val="dk1"/>
              </a:buClr>
              <a:buFont typeface="Oswald"/>
              <a:buNone/>
              <a:defRPr sz="3000">
                <a:solidFill>
                  <a:schemeClr val="dk1"/>
                </a:solidFill>
                <a:latin typeface="Oswald"/>
                <a:ea typeface="Oswald"/>
                <a:cs typeface="Oswald"/>
                <a:sym typeface="Oswald"/>
              </a:defRPr>
            </a:lvl8pPr>
            <a:lvl9pPr lvl="8" indent="0">
              <a:spcBef>
                <a:spcPts val="0"/>
              </a:spcBef>
              <a:buClr>
                <a:schemeClr val="dk1"/>
              </a:buClr>
              <a:buFont typeface="Oswald"/>
              <a:buNone/>
              <a:defRPr sz="3000">
                <a:solidFill>
                  <a:schemeClr val="dk1"/>
                </a:solidFill>
                <a:latin typeface="Oswald"/>
                <a:ea typeface="Oswald"/>
                <a:cs typeface="Oswald"/>
                <a:sym typeface="Oswald"/>
              </a:defRPr>
            </a:lvl9pPr>
          </a:lstStyle>
          <a:p>
            <a:endParaRPr/>
          </a:p>
        </p:txBody>
      </p:sp>
      <p:sp>
        <p:nvSpPr>
          <p:cNvPr id="19" name="Shape 19"/>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accent3"/>
              </a:buClr>
              <a:buFont typeface="Average"/>
              <a:buNone/>
              <a:defRPr sz="1800" b="0" i="0" u="none" strike="noStrike" cap="none">
                <a:solidFill>
                  <a:schemeClr val="accent3"/>
                </a:solidFill>
                <a:latin typeface="Average"/>
                <a:ea typeface="Average"/>
                <a:cs typeface="Average"/>
                <a:sym typeface="Average"/>
              </a:defRPr>
            </a:lvl1pPr>
            <a:lvl2pPr marL="457200" marR="0" lvl="1"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2pPr>
            <a:lvl3pPr marL="914400" marR="0" lvl="2"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3pPr>
            <a:lvl4pPr marL="1371600" marR="0" lvl="3"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4pPr>
            <a:lvl5pPr marL="1828800" marR="0" lvl="4"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5pPr>
            <a:lvl6pPr marL="2286000" marR="0" lvl="5"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6pPr>
            <a:lvl7pPr marL="2743200" marR="0" lvl="6"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7pPr>
            <a:lvl8pPr marL="3200400" marR="0" lvl="7"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8pPr>
            <a:lvl9pPr marL="3657600" marR="0" lvl="8"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9pPr>
          </a:lstStyle>
          <a:p>
            <a:endParaRPr/>
          </a:p>
        </p:txBody>
      </p:sp>
      <p:sp>
        <p:nvSpPr>
          <p:cNvPr id="20" name="Shape 20"/>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Oswald"/>
              <a:buNone/>
              <a:defRPr sz="3000" b="0" i="0" u="none" strike="noStrike" cap="none">
                <a:solidFill>
                  <a:schemeClr val="dk1"/>
                </a:solidFill>
                <a:latin typeface="Oswald"/>
                <a:ea typeface="Oswald"/>
                <a:cs typeface="Oswald"/>
                <a:sym typeface="Oswald"/>
              </a:defRPr>
            </a:lvl1pPr>
            <a:lvl2pPr lvl="1" indent="0">
              <a:spcBef>
                <a:spcPts val="0"/>
              </a:spcBef>
              <a:buClr>
                <a:schemeClr val="dk1"/>
              </a:buClr>
              <a:buFont typeface="Oswald"/>
              <a:buNone/>
              <a:defRPr sz="3000">
                <a:solidFill>
                  <a:schemeClr val="dk1"/>
                </a:solidFill>
                <a:latin typeface="Oswald"/>
                <a:ea typeface="Oswald"/>
                <a:cs typeface="Oswald"/>
                <a:sym typeface="Oswald"/>
              </a:defRPr>
            </a:lvl2pPr>
            <a:lvl3pPr lvl="2" indent="0">
              <a:spcBef>
                <a:spcPts val="0"/>
              </a:spcBef>
              <a:buClr>
                <a:schemeClr val="dk1"/>
              </a:buClr>
              <a:buFont typeface="Oswald"/>
              <a:buNone/>
              <a:defRPr sz="3000">
                <a:solidFill>
                  <a:schemeClr val="dk1"/>
                </a:solidFill>
                <a:latin typeface="Oswald"/>
                <a:ea typeface="Oswald"/>
                <a:cs typeface="Oswald"/>
                <a:sym typeface="Oswald"/>
              </a:defRPr>
            </a:lvl3pPr>
            <a:lvl4pPr lvl="3" indent="0">
              <a:spcBef>
                <a:spcPts val="0"/>
              </a:spcBef>
              <a:buClr>
                <a:schemeClr val="dk1"/>
              </a:buClr>
              <a:buFont typeface="Oswald"/>
              <a:buNone/>
              <a:defRPr sz="3000">
                <a:solidFill>
                  <a:schemeClr val="dk1"/>
                </a:solidFill>
                <a:latin typeface="Oswald"/>
                <a:ea typeface="Oswald"/>
                <a:cs typeface="Oswald"/>
                <a:sym typeface="Oswald"/>
              </a:defRPr>
            </a:lvl4pPr>
            <a:lvl5pPr lvl="4" indent="0">
              <a:spcBef>
                <a:spcPts val="0"/>
              </a:spcBef>
              <a:buClr>
                <a:schemeClr val="dk1"/>
              </a:buClr>
              <a:buFont typeface="Oswald"/>
              <a:buNone/>
              <a:defRPr sz="3000">
                <a:solidFill>
                  <a:schemeClr val="dk1"/>
                </a:solidFill>
                <a:latin typeface="Oswald"/>
                <a:ea typeface="Oswald"/>
                <a:cs typeface="Oswald"/>
                <a:sym typeface="Oswald"/>
              </a:defRPr>
            </a:lvl5pPr>
            <a:lvl6pPr lvl="5" indent="0">
              <a:spcBef>
                <a:spcPts val="0"/>
              </a:spcBef>
              <a:buClr>
                <a:schemeClr val="dk1"/>
              </a:buClr>
              <a:buFont typeface="Oswald"/>
              <a:buNone/>
              <a:defRPr sz="3000">
                <a:solidFill>
                  <a:schemeClr val="dk1"/>
                </a:solidFill>
                <a:latin typeface="Oswald"/>
                <a:ea typeface="Oswald"/>
                <a:cs typeface="Oswald"/>
                <a:sym typeface="Oswald"/>
              </a:defRPr>
            </a:lvl6pPr>
            <a:lvl7pPr lvl="6" indent="0">
              <a:spcBef>
                <a:spcPts val="0"/>
              </a:spcBef>
              <a:buClr>
                <a:schemeClr val="dk1"/>
              </a:buClr>
              <a:buFont typeface="Oswald"/>
              <a:buNone/>
              <a:defRPr sz="3000">
                <a:solidFill>
                  <a:schemeClr val="dk1"/>
                </a:solidFill>
                <a:latin typeface="Oswald"/>
                <a:ea typeface="Oswald"/>
                <a:cs typeface="Oswald"/>
                <a:sym typeface="Oswald"/>
              </a:defRPr>
            </a:lvl7pPr>
            <a:lvl8pPr lvl="7" indent="0">
              <a:spcBef>
                <a:spcPts val="0"/>
              </a:spcBef>
              <a:buClr>
                <a:schemeClr val="dk1"/>
              </a:buClr>
              <a:buFont typeface="Oswald"/>
              <a:buNone/>
              <a:defRPr sz="3000">
                <a:solidFill>
                  <a:schemeClr val="dk1"/>
                </a:solidFill>
                <a:latin typeface="Oswald"/>
                <a:ea typeface="Oswald"/>
                <a:cs typeface="Oswald"/>
                <a:sym typeface="Oswald"/>
              </a:defRPr>
            </a:lvl8pPr>
            <a:lvl9pPr lvl="8" indent="0">
              <a:spcBef>
                <a:spcPts val="0"/>
              </a:spcBef>
              <a:buClr>
                <a:schemeClr val="dk1"/>
              </a:buClr>
              <a:buFont typeface="Oswald"/>
              <a:buNone/>
              <a:defRPr sz="3000">
                <a:solidFill>
                  <a:schemeClr val="dk1"/>
                </a:solidFill>
                <a:latin typeface="Oswald"/>
                <a:ea typeface="Oswald"/>
                <a:cs typeface="Oswald"/>
                <a:sym typeface="Oswald"/>
              </a:defRPr>
            </a:lvl9pPr>
          </a:lstStyle>
          <a:p>
            <a:endParaRPr/>
          </a:p>
        </p:txBody>
      </p:sp>
      <p:sp>
        <p:nvSpPr>
          <p:cNvPr id="23" name="Shape 23"/>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4"/>
        <p:cNvGrpSpPr/>
        <p:nvPr/>
      </p:nvGrpSpPr>
      <p:grpSpPr>
        <a:xfrm>
          <a:off x="0" y="0"/>
          <a:ext cx="0" cy="0"/>
          <a:chOff x="0" y="0"/>
          <a:chExt cx="0" cy="0"/>
        </a:xfrm>
      </p:grpSpPr>
      <p:sp>
        <p:nvSpPr>
          <p:cNvPr id="25" name="Shape 25"/>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26"/>
        <p:cNvGrpSpPr/>
        <p:nvPr/>
      </p:nvGrpSpPr>
      <p:grpSpPr>
        <a:xfrm>
          <a:off x="0" y="0"/>
          <a:ext cx="0" cy="0"/>
          <a:chOff x="0" y="0"/>
          <a:chExt cx="0" cy="0"/>
        </a:xfrm>
      </p:grpSpPr>
      <p:sp>
        <p:nvSpPr>
          <p:cNvPr id="27" name="Shape 27"/>
          <p:cNvSpPr/>
          <p:nvPr/>
        </p:nvSpPr>
        <p:spPr>
          <a:xfrm>
            <a:off x="4572000" y="0"/>
            <a:ext cx="4572000" cy="5143499"/>
          </a:xfrm>
          <a:prstGeom prst="rect">
            <a:avLst/>
          </a:prstGeom>
          <a:solidFill>
            <a:schemeClr val="dk1"/>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cxnSp>
        <p:nvCxnSpPr>
          <p:cNvPr id="28" name="Shape 28"/>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29" name="Shape 29"/>
          <p:cNvSpPr txBox="1">
            <a:spLocks noGrp="1"/>
          </p:cNvSpPr>
          <p:nvPr>
            <p:ph type="title"/>
          </p:nvPr>
        </p:nvSpPr>
        <p:spPr>
          <a:xfrm>
            <a:off x="265500" y="1081400"/>
            <a:ext cx="4045199" cy="1710300"/>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Oswald"/>
              <a:buNone/>
              <a:defRPr sz="4200" b="0" i="0" u="none" strike="noStrike" cap="none">
                <a:solidFill>
                  <a:schemeClr val="dk1"/>
                </a:solidFill>
                <a:latin typeface="Oswald"/>
                <a:ea typeface="Oswald"/>
                <a:cs typeface="Oswald"/>
                <a:sym typeface="Oswald"/>
              </a:defRPr>
            </a:lvl1pPr>
            <a:lvl2pPr lvl="1" indent="0" algn="ctr">
              <a:spcBef>
                <a:spcPts val="0"/>
              </a:spcBef>
              <a:buClr>
                <a:schemeClr val="dk1"/>
              </a:buClr>
              <a:buFont typeface="Oswald"/>
              <a:buNone/>
              <a:defRPr sz="4200">
                <a:solidFill>
                  <a:schemeClr val="dk1"/>
                </a:solidFill>
                <a:latin typeface="Oswald"/>
                <a:ea typeface="Oswald"/>
                <a:cs typeface="Oswald"/>
                <a:sym typeface="Oswald"/>
              </a:defRPr>
            </a:lvl2pPr>
            <a:lvl3pPr lvl="2" indent="0" algn="ctr">
              <a:spcBef>
                <a:spcPts val="0"/>
              </a:spcBef>
              <a:buClr>
                <a:schemeClr val="dk1"/>
              </a:buClr>
              <a:buFont typeface="Oswald"/>
              <a:buNone/>
              <a:defRPr sz="4200">
                <a:solidFill>
                  <a:schemeClr val="dk1"/>
                </a:solidFill>
                <a:latin typeface="Oswald"/>
                <a:ea typeface="Oswald"/>
                <a:cs typeface="Oswald"/>
                <a:sym typeface="Oswald"/>
              </a:defRPr>
            </a:lvl3pPr>
            <a:lvl4pPr lvl="3" indent="0" algn="ctr">
              <a:spcBef>
                <a:spcPts val="0"/>
              </a:spcBef>
              <a:buClr>
                <a:schemeClr val="dk1"/>
              </a:buClr>
              <a:buFont typeface="Oswald"/>
              <a:buNone/>
              <a:defRPr sz="4200">
                <a:solidFill>
                  <a:schemeClr val="dk1"/>
                </a:solidFill>
                <a:latin typeface="Oswald"/>
                <a:ea typeface="Oswald"/>
                <a:cs typeface="Oswald"/>
                <a:sym typeface="Oswald"/>
              </a:defRPr>
            </a:lvl4pPr>
            <a:lvl5pPr lvl="4" indent="0" algn="ctr">
              <a:spcBef>
                <a:spcPts val="0"/>
              </a:spcBef>
              <a:buClr>
                <a:schemeClr val="dk1"/>
              </a:buClr>
              <a:buFont typeface="Oswald"/>
              <a:buNone/>
              <a:defRPr sz="4200">
                <a:solidFill>
                  <a:schemeClr val="dk1"/>
                </a:solidFill>
                <a:latin typeface="Oswald"/>
                <a:ea typeface="Oswald"/>
                <a:cs typeface="Oswald"/>
                <a:sym typeface="Oswald"/>
              </a:defRPr>
            </a:lvl5pPr>
            <a:lvl6pPr lvl="5" indent="0" algn="ctr">
              <a:spcBef>
                <a:spcPts val="0"/>
              </a:spcBef>
              <a:buClr>
                <a:schemeClr val="dk1"/>
              </a:buClr>
              <a:buFont typeface="Oswald"/>
              <a:buNone/>
              <a:defRPr sz="4200">
                <a:solidFill>
                  <a:schemeClr val="dk1"/>
                </a:solidFill>
                <a:latin typeface="Oswald"/>
                <a:ea typeface="Oswald"/>
                <a:cs typeface="Oswald"/>
                <a:sym typeface="Oswald"/>
              </a:defRPr>
            </a:lvl6pPr>
            <a:lvl7pPr lvl="6" indent="0" algn="ctr">
              <a:spcBef>
                <a:spcPts val="0"/>
              </a:spcBef>
              <a:buClr>
                <a:schemeClr val="dk1"/>
              </a:buClr>
              <a:buFont typeface="Oswald"/>
              <a:buNone/>
              <a:defRPr sz="4200">
                <a:solidFill>
                  <a:schemeClr val="dk1"/>
                </a:solidFill>
                <a:latin typeface="Oswald"/>
                <a:ea typeface="Oswald"/>
                <a:cs typeface="Oswald"/>
                <a:sym typeface="Oswald"/>
              </a:defRPr>
            </a:lvl7pPr>
            <a:lvl8pPr lvl="7" indent="0" algn="ctr">
              <a:spcBef>
                <a:spcPts val="0"/>
              </a:spcBef>
              <a:buClr>
                <a:schemeClr val="dk1"/>
              </a:buClr>
              <a:buFont typeface="Oswald"/>
              <a:buNone/>
              <a:defRPr sz="4200">
                <a:solidFill>
                  <a:schemeClr val="dk1"/>
                </a:solidFill>
                <a:latin typeface="Oswald"/>
                <a:ea typeface="Oswald"/>
                <a:cs typeface="Oswald"/>
                <a:sym typeface="Oswald"/>
              </a:defRPr>
            </a:lvl8pPr>
            <a:lvl9pPr lvl="8" indent="0" algn="ctr">
              <a:spcBef>
                <a:spcPts val="0"/>
              </a:spcBef>
              <a:buClr>
                <a:schemeClr val="dk1"/>
              </a:buClr>
              <a:buFont typeface="Oswald"/>
              <a:buNone/>
              <a:defRPr sz="4200">
                <a:solidFill>
                  <a:schemeClr val="dk1"/>
                </a:solidFill>
                <a:latin typeface="Oswald"/>
                <a:ea typeface="Oswald"/>
                <a:cs typeface="Oswald"/>
                <a:sym typeface="Oswald"/>
              </a:defRPr>
            </a:lvl9pPr>
          </a:lstStyle>
          <a:p>
            <a:endParaRPr/>
          </a:p>
        </p:txBody>
      </p:sp>
      <p:sp>
        <p:nvSpPr>
          <p:cNvPr id="30" name="Shape 30"/>
          <p:cNvSpPr txBox="1">
            <a:spLocks noGrp="1"/>
          </p:cNvSpPr>
          <p:nvPr>
            <p:ph type="subTitle" idx="1"/>
          </p:nvPr>
        </p:nvSpPr>
        <p:spPr>
          <a:xfrm>
            <a:off x="265500" y="2845200"/>
            <a:ext cx="4045199" cy="1345500"/>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chemeClr val="dk1"/>
              </a:buClr>
              <a:buFont typeface="Average"/>
              <a:buNone/>
              <a:defRPr sz="2100" b="0" i="0" u="none" strike="noStrike" cap="none">
                <a:solidFill>
                  <a:schemeClr val="dk1"/>
                </a:solidFill>
                <a:latin typeface="Average"/>
                <a:ea typeface="Average"/>
                <a:cs typeface="Average"/>
                <a:sym typeface="Average"/>
              </a:defRPr>
            </a:lvl1pPr>
            <a:lvl2pPr marL="457200" marR="0" lvl="1" indent="0" algn="ctr" rtl="0">
              <a:lnSpc>
                <a:spcPct val="100000"/>
              </a:lnSpc>
              <a:spcBef>
                <a:spcPts val="0"/>
              </a:spcBef>
              <a:spcAft>
                <a:spcPts val="0"/>
              </a:spcAft>
              <a:buClr>
                <a:schemeClr val="dk1"/>
              </a:buClr>
              <a:buFont typeface="Average"/>
              <a:buNone/>
              <a:defRPr sz="2100" b="0" i="0" u="none" strike="noStrike" cap="none">
                <a:solidFill>
                  <a:schemeClr val="dk1"/>
                </a:solidFill>
                <a:latin typeface="Average"/>
                <a:ea typeface="Average"/>
                <a:cs typeface="Average"/>
                <a:sym typeface="Average"/>
              </a:defRPr>
            </a:lvl2pPr>
            <a:lvl3pPr marL="914400" marR="0" lvl="2" indent="0" algn="ctr" rtl="0">
              <a:lnSpc>
                <a:spcPct val="100000"/>
              </a:lnSpc>
              <a:spcBef>
                <a:spcPts val="0"/>
              </a:spcBef>
              <a:spcAft>
                <a:spcPts val="0"/>
              </a:spcAft>
              <a:buClr>
                <a:schemeClr val="dk1"/>
              </a:buClr>
              <a:buFont typeface="Average"/>
              <a:buNone/>
              <a:defRPr sz="2100" b="0" i="0" u="none" strike="noStrike" cap="none">
                <a:solidFill>
                  <a:schemeClr val="dk1"/>
                </a:solidFill>
                <a:latin typeface="Average"/>
                <a:ea typeface="Average"/>
                <a:cs typeface="Average"/>
                <a:sym typeface="Average"/>
              </a:defRPr>
            </a:lvl3pPr>
            <a:lvl4pPr marL="1371600" marR="0" lvl="3" indent="0" algn="ctr" rtl="0">
              <a:lnSpc>
                <a:spcPct val="100000"/>
              </a:lnSpc>
              <a:spcBef>
                <a:spcPts val="0"/>
              </a:spcBef>
              <a:spcAft>
                <a:spcPts val="0"/>
              </a:spcAft>
              <a:buClr>
                <a:schemeClr val="dk1"/>
              </a:buClr>
              <a:buFont typeface="Average"/>
              <a:buNone/>
              <a:defRPr sz="2100" b="0" i="0" u="none" strike="noStrike" cap="none">
                <a:solidFill>
                  <a:schemeClr val="dk1"/>
                </a:solidFill>
                <a:latin typeface="Average"/>
                <a:ea typeface="Average"/>
                <a:cs typeface="Average"/>
                <a:sym typeface="Average"/>
              </a:defRPr>
            </a:lvl4pPr>
            <a:lvl5pPr marL="1828800" marR="0" lvl="4" indent="0" algn="ctr" rtl="0">
              <a:lnSpc>
                <a:spcPct val="100000"/>
              </a:lnSpc>
              <a:spcBef>
                <a:spcPts val="0"/>
              </a:spcBef>
              <a:spcAft>
                <a:spcPts val="0"/>
              </a:spcAft>
              <a:buClr>
                <a:schemeClr val="dk1"/>
              </a:buClr>
              <a:buFont typeface="Average"/>
              <a:buNone/>
              <a:defRPr sz="2100" b="0" i="0" u="none" strike="noStrike" cap="none">
                <a:solidFill>
                  <a:schemeClr val="dk1"/>
                </a:solidFill>
                <a:latin typeface="Average"/>
                <a:ea typeface="Average"/>
                <a:cs typeface="Average"/>
                <a:sym typeface="Average"/>
              </a:defRPr>
            </a:lvl5pPr>
            <a:lvl6pPr marL="2286000" marR="0" lvl="5" indent="0" algn="ctr" rtl="0">
              <a:lnSpc>
                <a:spcPct val="100000"/>
              </a:lnSpc>
              <a:spcBef>
                <a:spcPts val="0"/>
              </a:spcBef>
              <a:spcAft>
                <a:spcPts val="0"/>
              </a:spcAft>
              <a:buClr>
                <a:schemeClr val="dk1"/>
              </a:buClr>
              <a:buFont typeface="Average"/>
              <a:buNone/>
              <a:defRPr sz="2100" b="0" i="0" u="none" strike="noStrike" cap="none">
                <a:solidFill>
                  <a:schemeClr val="dk1"/>
                </a:solidFill>
                <a:latin typeface="Average"/>
                <a:ea typeface="Average"/>
                <a:cs typeface="Average"/>
                <a:sym typeface="Average"/>
              </a:defRPr>
            </a:lvl6pPr>
            <a:lvl7pPr marL="2743200" marR="0" lvl="6" indent="0" algn="ctr" rtl="0">
              <a:lnSpc>
                <a:spcPct val="100000"/>
              </a:lnSpc>
              <a:spcBef>
                <a:spcPts val="0"/>
              </a:spcBef>
              <a:spcAft>
                <a:spcPts val="0"/>
              </a:spcAft>
              <a:buClr>
                <a:schemeClr val="dk1"/>
              </a:buClr>
              <a:buFont typeface="Average"/>
              <a:buNone/>
              <a:defRPr sz="2100" b="0" i="0" u="none" strike="noStrike" cap="none">
                <a:solidFill>
                  <a:schemeClr val="dk1"/>
                </a:solidFill>
                <a:latin typeface="Average"/>
                <a:ea typeface="Average"/>
                <a:cs typeface="Average"/>
                <a:sym typeface="Average"/>
              </a:defRPr>
            </a:lvl7pPr>
            <a:lvl8pPr marL="3200400" marR="0" lvl="7" indent="0" algn="ctr" rtl="0">
              <a:lnSpc>
                <a:spcPct val="100000"/>
              </a:lnSpc>
              <a:spcBef>
                <a:spcPts val="0"/>
              </a:spcBef>
              <a:spcAft>
                <a:spcPts val="0"/>
              </a:spcAft>
              <a:buClr>
                <a:schemeClr val="dk1"/>
              </a:buClr>
              <a:buFont typeface="Average"/>
              <a:buNone/>
              <a:defRPr sz="2100" b="0" i="0" u="none" strike="noStrike" cap="none">
                <a:solidFill>
                  <a:schemeClr val="dk1"/>
                </a:solidFill>
                <a:latin typeface="Average"/>
                <a:ea typeface="Average"/>
                <a:cs typeface="Average"/>
                <a:sym typeface="Average"/>
              </a:defRPr>
            </a:lvl8pPr>
            <a:lvl9pPr marL="3657600" marR="0" lvl="8" indent="0" algn="ctr" rtl="0">
              <a:lnSpc>
                <a:spcPct val="100000"/>
              </a:lnSpc>
              <a:spcBef>
                <a:spcPts val="0"/>
              </a:spcBef>
              <a:spcAft>
                <a:spcPts val="0"/>
              </a:spcAft>
              <a:buClr>
                <a:schemeClr val="dk1"/>
              </a:buClr>
              <a:buFont typeface="Average"/>
              <a:buNone/>
              <a:defRPr sz="2100" b="0" i="0" u="none" strike="noStrike" cap="none">
                <a:solidFill>
                  <a:schemeClr val="dk1"/>
                </a:solidFill>
                <a:latin typeface="Average"/>
                <a:ea typeface="Average"/>
                <a:cs typeface="Average"/>
                <a:sym typeface="Average"/>
              </a:defRPr>
            </a:lvl9pPr>
          </a:lstStyle>
          <a:p>
            <a:endParaRPr/>
          </a:p>
        </p:txBody>
      </p:sp>
      <p:sp>
        <p:nvSpPr>
          <p:cNvPr id="31" name="Shape 31"/>
          <p:cNvSpPr txBox="1">
            <a:spLocks noGrp="1"/>
          </p:cNvSpPr>
          <p:nvPr>
            <p:ph type="body" idx="2"/>
          </p:nvPr>
        </p:nvSpPr>
        <p:spPr>
          <a:xfrm>
            <a:off x="4939500" y="724200"/>
            <a:ext cx="3837000" cy="3695099"/>
          </a:xfrm>
          <a:prstGeom prst="rect">
            <a:avLst/>
          </a:prstGeom>
          <a:noFill/>
          <a:ln>
            <a:noFill/>
          </a:ln>
        </p:spPr>
        <p:txBody>
          <a:bodyPr lIns="91425" tIns="91425" rIns="91425" bIns="91425" anchor="ctr" anchorCtr="0"/>
          <a:lstStyle>
            <a:lvl1pPr marL="0" marR="0" lvl="0" indent="0" algn="l" rtl="0">
              <a:lnSpc>
                <a:spcPct val="115000"/>
              </a:lnSpc>
              <a:spcBef>
                <a:spcPts val="0"/>
              </a:spcBef>
              <a:spcAft>
                <a:spcPts val="1600"/>
              </a:spcAft>
              <a:buClr>
                <a:schemeClr val="lt1"/>
              </a:buClr>
              <a:buFont typeface="Average"/>
              <a:buNone/>
              <a:defRPr sz="1800" b="0" i="0" u="none" strike="noStrike" cap="none">
                <a:solidFill>
                  <a:schemeClr val="lt1"/>
                </a:solidFill>
                <a:latin typeface="Average"/>
                <a:ea typeface="Average"/>
                <a:cs typeface="Average"/>
                <a:sym typeface="Average"/>
              </a:defRPr>
            </a:lvl1pPr>
            <a:lvl2pPr marL="457200" marR="0" lvl="1" indent="0" algn="l" rtl="0">
              <a:lnSpc>
                <a:spcPct val="115000"/>
              </a:lnSpc>
              <a:spcBef>
                <a:spcPts val="0"/>
              </a:spcBef>
              <a:spcAft>
                <a:spcPts val="1600"/>
              </a:spcAft>
              <a:buClr>
                <a:schemeClr val="lt1"/>
              </a:buClr>
              <a:buFont typeface="Average"/>
              <a:buNone/>
              <a:defRPr sz="1400" b="0" i="0" u="none" strike="noStrike" cap="none">
                <a:solidFill>
                  <a:schemeClr val="lt1"/>
                </a:solidFill>
                <a:latin typeface="Average"/>
                <a:ea typeface="Average"/>
                <a:cs typeface="Average"/>
                <a:sym typeface="Average"/>
              </a:defRPr>
            </a:lvl2pPr>
            <a:lvl3pPr marL="914400" marR="0" lvl="2" indent="0" algn="l" rtl="0">
              <a:lnSpc>
                <a:spcPct val="115000"/>
              </a:lnSpc>
              <a:spcBef>
                <a:spcPts val="0"/>
              </a:spcBef>
              <a:spcAft>
                <a:spcPts val="1600"/>
              </a:spcAft>
              <a:buClr>
                <a:schemeClr val="lt1"/>
              </a:buClr>
              <a:buFont typeface="Average"/>
              <a:buNone/>
              <a:defRPr sz="1400" b="0" i="0" u="none" strike="noStrike" cap="none">
                <a:solidFill>
                  <a:schemeClr val="lt1"/>
                </a:solidFill>
                <a:latin typeface="Average"/>
                <a:ea typeface="Average"/>
                <a:cs typeface="Average"/>
                <a:sym typeface="Average"/>
              </a:defRPr>
            </a:lvl3pPr>
            <a:lvl4pPr marL="1371600" marR="0" lvl="3" indent="0" algn="l" rtl="0">
              <a:lnSpc>
                <a:spcPct val="115000"/>
              </a:lnSpc>
              <a:spcBef>
                <a:spcPts val="0"/>
              </a:spcBef>
              <a:spcAft>
                <a:spcPts val="1600"/>
              </a:spcAft>
              <a:buClr>
                <a:schemeClr val="lt1"/>
              </a:buClr>
              <a:buFont typeface="Average"/>
              <a:buNone/>
              <a:defRPr sz="1400" b="0" i="0" u="none" strike="noStrike" cap="none">
                <a:solidFill>
                  <a:schemeClr val="lt1"/>
                </a:solidFill>
                <a:latin typeface="Average"/>
                <a:ea typeface="Average"/>
                <a:cs typeface="Average"/>
                <a:sym typeface="Average"/>
              </a:defRPr>
            </a:lvl4pPr>
            <a:lvl5pPr marL="1828800" marR="0" lvl="4" indent="0" algn="l" rtl="0">
              <a:lnSpc>
                <a:spcPct val="115000"/>
              </a:lnSpc>
              <a:spcBef>
                <a:spcPts val="0"/>
              </a:spcBef>
              <a:spcAft>
                <a:spcPts val="1600"/>
              </a:spcAft>
              <a:buClr>
                <a:schemeClr val="lt1"/>
              </a:buClr>
              <a:buFont typeface="Average"/>
              <a:buNone/>
              <a:defRPr sz="1400" b="0" i="0" u="none" strike="noStrike" cap="none">
                <a:solidFill>
                  <a:schemeClr val="lt1"/>
                </a:solidFill>
                <a:latin typeface="Average"/>
                <a:ea typeface="Average"/>
                <a:cs typeface="Average"/>
                <a:sym typeface="Average"/>
              </a:defRPr>
            </a:lvl5pPr>
            <a:lvl6pPr marL="2286000" marR="0" lvl="5" indent="0" algn="l" rtl="0">
              <a:lnSpc>
                <a:spcPct val="115000"/>
              </a:lnSpc>
              <a:spcBef>
                <a:spcPts val="0"/>
              </a:spcBef>
              <a:spcAft>
                <a:spcPts val="1600"/>
              </a:spcAft>
              <a:buClr>
                <a:schemeClr val="lt1"/>
              </a:buClr>
              <a:buFont typeface="Average"/>
              <a:buNone/>
              <a:defRPr sz="1400" b="0" i="0" u="none" strike="noStrike" cap="none">
                <a:solidFill>
                  <a:schemeClr val="lt1"/>
                </a:solidFill>
                <a:latin typeface="Average"/>
                <a:ea typeface="Average"/>
                <a:cs typeface="Average"/>
                <a:sym typeface="Average"/>
              </a:defRPr>
            </a:lvl6pPr>
            <a:lvl7pPr marL="2743200" marR="0" lvl="6" indent="0" algn="l" rtl="0">
              <a:lnSpc>
                <a:spcPct val="115000"/>
              </a:lnSpc>
              <a:spcBef>
                <a:spcPts val="0"/>
              </a:spcBef>
              <a:spcAft>
                <a:spcPts val="1600"/>
              </a:spcAft>
              <a:buClr>
                <a:schemeClr val="lt1"/>
              </a:buClr>
              <a:buFont typeface="Average"/>
              <a:buNone/>
              <a:defRPr sz="1400" b="0" i="0" u="none" strike="noStrike" cap="none">
                <a:solidFill>
                  <a:schemeClr val="lt1"/>
                </a:solidFill>
                <a:latin typeface="Average"/>
                <a:ea typeface="Average"/>
                <a:cs typeface="Average"/>
                <a:sym typeface="Average"/>
              </a:defRPr>
            </a:lvl7pPr>
            <a:lvl8pPr marL="3200400" marR="0" lvl="7" indent="0" algn="l" rtl="0">
              <a:lnSpc>
                <a:spcPct val="115000"/>
              </a:lnSpc>
              <a:spcBef>
                <a:spcPts val="0"/>
              </a:spcBef>
              <a:spcAft>
                <a:spcPts val="1600"/>
              </a:spcAft>
              <a:buClr>
                <a:schemeClr val="lt1"/>
              </a:buClr>
              <a:buFont typeface="Average"/>
              <a:buNone/>
              <a:defRPr sz="1400" b="0" i="0" u="none" strike="noStrike" cap="none">
                <a:solidFill>
                  <a:schemeClr val="lt1"/>
                </a:solidFill>
                <a:latin typeface="Average"/>
                <a:ea typeface="Average"/>
                <a:cs typeface="Average"/>
                <a:sym typeface="Average"/>
              </a:defRPr>
            </a:lvl8pPr>
            <a:lvl9pPr marL="3657600" marR="0" lvl="8" indent="0" algn="l" rtl="0">
              <a:lnSpc>
                <a:spcPct val="115000"/>
              </a:lnSpc>
              <a:spcBef>
                <a:spcPts val="0"/>
              </a:spcBef>
              <a:spcAft>
                <a:spcPts val="1600"/>
              </a:spcAft>
              <a:buClr>
                <a:schemeClr val="lt1"/>
              </a:buClr>
              <a:buFont typeface="Average"/>
              <a:buNone/>
              <a:defRPr sz="1400" b="0" i="0" u="none" strike="noStrike" cap="none">
                <a:solidFill>
                  <a:schemeClr val="lt1"/>
                </a:solidFill>
                <a:latin typeface="Average"/>
                <a:ea typeface="Average"/>
                <a:cs typeface="Average"/>
                <a:sym typeface="Average"/>
              </a:defRPr>
            </a:lvl9pPr>
          </a:lstStyle>
          <a:p>
            <a:endParaRPr/>
          </a:p>
        </p:txBody>
      </p:sp>
      <p:sp>
        <p:nvSpPr>
          <p:cNvPr id="32" name="Shape 32"/>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fld id="{00000000-1234-1234-1234-123412341234}" type="slidenum">
              <a:rPr lang="en" sz="1400" b="0" i="0" u="none" strike="noStrike" cap="none">
                <a:solidFill>
                  <a:schemeClr val="lt1"/>
                </a:solidFill>
                <a:latin typeface="Arial"/>
                <a:ea typeface="Arial"/>
                <a:cs typeface="Arial"/>
                <a:sym typeface="Arial"/>
              </a:rPr>
              <a:t>‹#›</a:t>
            </a:fld>
            <a:endParaRPr lang="e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671250" y="2141250"/>
            <a:ext cx="7852199" cy="8610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Oswald"/>
              <a:buNone/>
              <a:defRPr sz="3600" b="0" i="0" u="none" strike="noStrike" cap="none">
                <a:solidFill>
                  <a:schemeClr val="dk1"/>
                </a:solidFill>
                <a:latin typeface="Oswald"/>
                <a:ea typeface="Oswald"/>
                <a:cs typeface="Oswald"/>
                <a:sym typeface="Oswald"/>
              </a:defRPr>
            </a:lvl1pPr>
            <a:lvl2pPr lvl="1" indent="0" algn="ctr">
              <a:spcBef>
                <a:spcPts val="0"/>
              </a:spcBef>
              <a:buClr>
                <a:schemeClr val="dk1"/>
              </a:buClr>
              <a:buFont typeface="Oswald"/>
              <a:buNone/>
              <a:defRPr sz="3600">
                <a:solidFill>
                  <a:schemeClr val="dk1"/>
                </a:solidFill>
                <a:latin typeface="Oswald"/>
                <a:ea typeface="Oswald"/>
                <a:cs typeface="Oswald"/>
                <a:sym typeface="Oswald"/>
              </a:defRPr>
            </a:lvl2pPr>
            <a:lvl3pPr lvl="2" indent="0" algn="ctr">
              <a:spcBef>
                <a:spcPts val="0"/>
              </a:spcBef>
              <a:buClr>
                <a:schemeClr val="dk1"/>
              </a:buClr>
              <a:buFont typeface="Oswald"/>
              <a:buNone/>
              <a:defRPr sz="3600">
                <a:solidFill>
                  <a:schemeClr val="dk1"/>
                </a:solidFill>
                <a:latin typeface="Oswald"/>
                <a:ea typeface="Oswald"/>
                <a:cs typeface="Oswald"/>
                <a:sym typeface="Oswald"/>
              </a:defRPr>
            </a:lvl3pPr>
            <a:lvl4pPr lvl="3" indent="0" algn="ctr">
              <a:spcBef>
                <a:spcPts val="0"/>
              </a:spcBef>
              <a:buClr>
                <a:schemeClr val="dk1"/>
              </a:buClr>
              <a:buFont typeface="Oswald"/>
              <a:buNone/>
              <a:defRPr sz="3600">
                <a:solidFill>
                  <a:schemeClr val="dk1"/>
                </a:solidFill>
                <a:latin typeface="Oswald"/>
                <a:ea typeface="Oswald"/>
                <a:cs typeface="Oswald"/>
                <a:sym typeface="Oswald"/>
              </a:defRPr>
            </a:lvl4pPr>
            <a:lvl5pPr lvl="4" indent="0" algn="ctr">
              <a:spcBef>
                <a:spcPts val="0"/>
              </a:spcBef>
              <a:buClr>
                <a:schemeClr val="dk1"/>
              </a:buClr>
              <a:buFont typeface="Oswald"/>
              <a:buNone/>
              <a:defRPr sz="3600">
                <a:solidFill>
                  <a:schemeClr val="dk1"/>
                </a:solidFill>
                <a:latin typeface="Oswald"/>
                <a:ea typeface="Oswald"/>
                <a:cs typeface="Oswald"/>
                <a:sym typeface="Oswald"/>
              </a:defRPr>
            </a:lvl5pPr>
            <a:lvl6pPr lvl="5" indent="0" algn="ctr">
              <a:spcBef>
                <a:spcPts val="0"/>
              </a:spcBef>
              <a:buClr>
                <a:schemeClr val="dk1"/>
              </a:buClr>
              <a:buFont typeface="Oswald"/>
              <a:buNone/>
              <a:defRPr sz="3600">
                <a:solidFill>
                  <a:schemeClr val="dk1"/>
                </a:solidFill>
                <a:latin typeface="Oswald"/>
                <a:ea typeface="Oswald"/>
                <a:cs typeface="Oswald"/>
                <a:sym typeface="Oswald"/>
              </a:defRPr>
            </a:lvl6pPr>
            <a:lvl7pPr lvl="6" indent="0" algn="ctr">
              <a:spcBef>
                <a:spcPts val="0"/>
              </a:spcBef>
              <a:buClr>
                <a:schemeClr val="dk1"/>
              </a:buClr>
              <a:buFont typeface="Oswald"/>
              <a:buNone/>
              <a:defRPr sz="3600">
                <a:solidFill>
                  <a:schemeClr val="dk1"/>
                </a:solidFill>
                <a:latin typeface="Oswald"/>
                <a:ea typeface="Oswald"/>
                <a:cs typeface="Oswald"/>
                <a:sym typeface="Oswald"/>
              </a:defRPr>
            </a:lvl7pPr>
            <a:lvl8pPr lvl="7" indent="0" algn="ctr">
              <a:spcBef>
                <a:spcPts val="0"/>
              </a:spcBef>
              <a:buClr>
                <a:schemeClr val="dk1"/>
              </a:buClr>
              <a:buFont typeface="Oswald"/>
              <a:buNone/>
              <a:defRPr sz="3600">
                <a:solidFill>
                  <a:schemeClr val="dk1"/>
                </a:solidFill>
                <a:latin typeface="Oswald"/>
                <a:ea typeface="Oswald"/>
                <a:cs typeface="Oswald"/>
                <a:sym typeface="Oswald"/>
              </a:defRPr>
            </a:lvl8pPr>
            <a:lvl9pPr lvl="8" indent="0" algn="ctr">
              <a:spcBef>
                <a:spcPts val="0"/>
              </a:spcBef>
              <a:buClr>
                <a:schemeClr val="dk1"/>
              </a:buClr>
              <a:buFont typeface="Oswald"/>
              <a:buNone/>
              <a:defRPr sz="3600">
                <a:solidFill>
                  <a:schemeClr val="dk1"/>
                </a:solidFill>
                <a:latin typeface="Oswald"/>
                <a:ea typeface="Oswald"/>
                <a:cs typeface="Oswald"/>
                <a:sym typeface="Oswald"/>
              </a:defRPr>
            </a:lvl9pPr>
          </a:lstStyle>
          <a:p>
            <a:endParaRPr/>
          </a:p>
        </p:txBody>
      </p:sp>
      <p:sp>
        <p:nvSpPr>
          <p:cNvPr id="35" name="Shape 35"/>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311700" y="555600"/>
            <a:ext cx="2807999" cy="755699"/>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Oswald"/>
              <a:buNone/>
              <a:defRPr sz="2400" b="0" i="0" u="none" strike="noStrike" cap="none">
                <a:solidFill>
                  <a:schemeClr val="dk1"/>
                </a:solidFill>
                <a:latin typeface="Oswald"/>
                <a:ea typeface="Oswald"/>
                <a:cs typeface="Oswald"/>
                <a:sym typeface="Oswald"/>
              </a:defRPr>
            </a:lvl1pPr>
            <a:lvl2pPr lvl="1" indent="0">
              <a:spcBef>
                <a:spcPts val="0"/>
              </a:spcBef>
              <a:buClr>
                <a:schemeClr val="dk1"/>
              </a:buClr>
              <a:buFont typeface="Oswald"/>
              <a:buNone/>
              <a:defRPr sz="2400">
                <a:solidFill>
                  <a:schemeClr val="dk1"/>
                </a:solidFill>
                <a:latin typeface="Oswald"/>
                <a:ea typeface="Oswald"/>
                <a:cs typeface="Oswald"/>
                <a:sym typeface="Oswald"/>
              </a:defRPr>
            </a:lvl2pPr>
            <a:lvl3pPr lvl="2" indent="0">
              <a:spcBef>
                <a:spcPts val="0"/>
              </a:spcBef>
              <a:buClr>
                <a:schemeClr val="dk1"/>
              </a:buClr>
              <a:buFont typeface="Oswald"/>
              <a:buNone/>
              <a:defRPr sz="2400">
                <a:solidFill>
                  <a:schemeClr val="dk1"/>
                </a:solidFill>
                <a:latin typeface="Oswald"/>
                <a:ea typeface="Oswald"/>
                <a:cs typeface="Oswald"/>
                <a:sym typeface="Oswald"/>
              </a:defRPr>
            </a:lvl3pPr>
            <a:lvl4pPr lvl="3" indent="0">
              <a:spcBef>
                <a:spcPts val="0"/>
              </a:spcBef>
              <a:buClr>
                <a:schemeClr val="dk1"/>
              </a:buClr>
              <a:buFont typeface="Oswald"/>
              <a:buNone/>
              <a:defRPr sz="2400">
                <a:solidFill>
                  <a:schemeClr val="dk1"/>
                </a:solidFill>
                <a:latin typeface="Oswald"/>
                <a:ea typeface="Oswald"/>
                <a:cs typeface="Oswald"/>
                <a:sym typeface="Oswald"/>
              </a:defRPr>
            </a:lvl4pPr>
            <a:lvl5pPr lvl="4" indent="0">
              <a:spcBef>
                <a:spcPts val="0"/>
              </a:spcBef>
              <a:buClr>
                <a:schemeClr val="dk1"/>
              </a:buClr>
              <a:buFont typeface="Oswald"/>
              <a:buNone/>
              <a:defRPr sz="2400">
                <a:solidFill>
                  <a:schemeClr val="dk1"/>
                </a:solidFill>
                <a:latin typeface="Oswald"/>
                <a:ea typeface="Oswald"/>
                <a:cs typeface="Oswald"/>
                <a:sym typeface="Oswald"/>
              </a:defRPr>
            </a:lvl5pPr>
            <a:lvl6pPr lvl="5" indent="0">
              <a:spcBef>
                <a:spcPts val="0"/>
              </a:spcBef>
              <a:buClr>
                <a:schemeClr val="dk1"/>
              </a:buClr>
              <a:buFont typeface="Oswald"/>
              <a:buNone/>
              <a:defRPr sz="2400">
                <a:solidFill>
                  <a:schemeClr val="dk1"/>
                </a:solidFill>
                <a:latin typeface="Oswald"/>
                <a:ea typeface="Oswald"/>
                <a:cs typeface="Oswald"/>
                <a:sym typeface="Oswald"/>
              </a:defRPr>
            </a:lvl6pPr>
            <a:lvl7pPr lvl="6" indent="0">
              <a:spcBef>
                <a:spcPts val="0"/>
              </a:spcBef>
              <a:buClr>
                <a:schemeClr val="dk1"/>
              </a:buClr>
              <a:buFont typeface="Oswald"/>
              <a:buNone/>
              <a:defRPr sz="2400">
                <a:solidFill>
                  <a:schemeClr val="dk1"/>
                </a:solidFill>
                <a:latin typeface="Oswald"/>
                <a:ea typeface="Oswald"/>
                <a:cs typeface="Oswald"/>
                <a:sym typeface="Oswald"/>
              </a:defRPr>
            </a:lvl7pPr>
            <a:lvl8pPr lvl="7" indent="0">
              <a:spcBef>
                <a:spcPts val="0"/>
              </a:spcBef>
              <a:buClr>
                <a:schemeClr val="dk1"/>
              </a:buClr>
              <a:buFont typeface="Oswald"/>
              <a:buNone/>
              <a:defRPr sz="2400">
                <a:solidFill>
                  <a:schemeClr val="dk1"/>
                </a:solidFill>
                <a:latin typeface="Oswald"/>
                <a:ea typeface="Oswald"/>
                <a:cs typeface="Oswald"/>
                <a:sym typeface="Oswald"/>
              </a:defRPr>
            </a:lvl8pPr>
            <a:lvl9pPr lvl="8" indent="0">
              <a:spcBef>
                <a:spcPts val="0"/>
              </a:spcBef>
              <a:buClr>
                <a:schemeClr val="dk1"/>
              </a:buClr>
              <a:buFont typeface="Oswald"/>
              <a:buNone/>
              <a:defRPr sz="2400">
                <a:solidFill>
                  <a:schemeClr val="dk1"/>
                </a:solidFill>
                <a:latin typeface="Oswald"/>
                <a:ea typeface="Oswald"/>
                <a:cs typeface="Oswald"/>
                <a:sym typeface="Oswald"/>
              </a:defRPr>
            </a:lvl9pPr>
          </a:lstStyle>
          <a:p>
            <a:endParaRPr/>
          </a:p>
        </p:txBody>
      </p:sp>
      <p:sp>
        <p:nvSpPr>
          <p:cNvPr id="38" name="Shape 38"/>
          <p:cNvSpPr txBox="1">
            <a:spLocks noGrp="1"/>
          </p:cNvSpPr>
          <p:nvPr>
            <p:ph type="body" idx="1"/>
          </p:nvPr>
        </p:nvSpPr>
        <p:spPr>
          <a:xfrm>
            <a:off x="311700" y="1389600"/>
            <a:ext cx="2807999" cy="3179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1pPr>
            <a:lvl2pPr marL="457200" marR="0" lvl="1"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2pPr>
            <a:lvl3pPr marL="914400" marR="0" lvl="2"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3pPr>
            <a:lvl4pPr marL="1371600" marR="0" lvl="3"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4pPr>
            <a:lvl5pPr marL="1828800" marR="0" lvl="4"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5pPr>
            <a:lvl6pPr marL="2286000" marR="0" lvl="5"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6pPr>
            <a:lvl7pPr marL="2743200" marR="0" lvl="6"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7pPr>
            <a:lvl8pPr marL="3200400" marR="0" lvl="7"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8pPr>
            <a:lvl9pPr marL="3657600" marR="0" lvl="8"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9pPr>
          </a:lstStyle>
          <a:p>
            <a:endParaRPr/>
          </a:p>
        </p:txBody>
      </p:sp>
      <p:sp>
        <p:nvSpPr>
          <p:cNvPr id="39" name="Shape 39"/>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Oswald"/>
              <a:buNone/>
              <a:defRPr sz="3000" b="0" i="0" u="none" strike="noStrike" cap="none">
                <a:solidFill>
                  <a:schemeClr val="dk1"/>
                </a:solidFill>
                <a:latin typeface="Oswald"/>
                <a:ea typeface="Oswald"/>
                <a:cs typeface="Oswald"/>
                <a:sym typeface="Oswald"/>
              </a:defRPr>
            </a:lvl1pPr>
            <a:lvl2pPr lvl="1" indent="0">
              <a:spcBef>
                <a:spcPts val="0"/>
              </a:spcBef>
              <a:buClr>
                <a:schemeClr val="dk1"/>
              </a:buClr>
              <a:buFont typeface="Oswald"/>
              <a:buNone/>
              <a:defRPr sz="3000">
                <a:solidFill>
                  <a:schemeClr val="dk1"/>
                </a:solidFill>
                <a:latin typeface="Oswald"/>
                <a:ea typeface="Oswald"/>
                <a:cs typeface="Oswald"/>
                <a:sym typeface="Oswald"/>
              </a:defRPr>
            </a:lvl2pPr>
            <a:lvl3pPr lvl="2" indent="0">
              <a:spcBef>
                <a:spcPts val="0"/>
              </a:spcBef>
              <a:buClr>
                <a:schemeClr val="dk1"/>
              </a:buClr>
              <a:buFont typeface="Oswald"/>
              <a:buNone/>
              <a:defRPr sz="3000">
                <a:solidFill>
                  <a:schemeClr val="dk1"/>
                </a:solidFill>
                <a:latin typeface="Oswald"/>
                <a:ea typeface="Oswald"/>
                <a:cs typeface="Oswald"/>
                <a:sym typeface="Oswald"/>
              </a:defRPr>
            </a:lvl3pPr>
            <a:lvl4pPr lvl="3" indent="0">
              <a:spcBef>
                <a:spcPts val="0"/>
              </a:spcBef>
              <a:buClr>
                <a:schemeClr val="dk1"/>
              </a:buClr>
              <a:buFont typeface="Oswald"/>
              <a:buNone/>
              <a:defRPr sz="3000">
                <a:solidFill>
                  <a:schemeClr val="dk1"/>
                </a:solidFill>
                <a:latin typeface="Oswald"/>
                <a:ea typeface="Oswald"/>
                <a:cs typeface="Oswald"/>
                <a:sym typeface="Oswald"/>
              </a:defRPr>
            </a:lvl4pPr>
            <a:lvl5pPr lvl="4" indent="0">
              <a:spcBef>
                <a:spcPts val="0"/>
              </a:spcBef>
              <a:buClr>
                <a:schemeClr val="dk1"/>
              </a:buClr>
              <a:buFont typeface="Oswald"/>
              <a:buNone/>
              <a:defRPr sz="3000">
                <a:solidFill>
                  <a:schemeClr val="dk1"/>
                </a:solidFill>
                <a:latin typeface="Oswald"/>
                <a:ea typeface="Oswald"/>
                <a:cs typeface="Oswald"/>
                <a:sym typeface="Oswald"/>
              </a:defRPr>
            </a:lvl5pPr>
            <a:lvl6pPr lvl="5" indent="0">
              <a:spcBef>
                <a:spcPts val="0"/>
              </a:spcBef>
              <a:buClr>
                <a:schemeClr val="dk1"/>
              </a:buClr>
              <a:buFont typeface="Oswald"/>
              <a:buNone/>
              <a:defRPr sz="3000">
                <a:solidFill>
                  <a:schemeClr val="dk1"/>
                </a:solidFill>
                <a:latin typeface="Oswald"/>
                <a:ea typeface="Oswald"/>
                <a:cs typeface="Oswald"/>
                <a:sym typeface="Oswald"/>
              </a:defRPr>
            </a:lvl6pPr>
            <a:lvl7pPr lvl="6" indent="0">
              <a:spcBef>
                <a:spcPts val="0"/>
              </a:spcBef>
              <a:buClr>
                <a:schemeClr val="dk1"/>
              </a:buClr>
              <a:buFont typeface="Oswald"/>
              <a:buNone/>
              <a:defRPr sz="3000">
                <a:solidFill>
                  <a:schemeClr val="dk1"/>
                </a:solidFill>
                <a:latin typeface="Oswald"/>
                <a:ea typeface="Oswald"/>
                <a:cs typeface="Oswald"/>
                <a:sym typeface="Oswald"/>
              </a:defRPr>
            </a:lvl7pPr>
            <a:lvl8pPr lvl="7" indent="0">
              <a:spcBef>
                <a:spcPts val="0"/>
              </a:spcBef>
              <a:buClr>
                <a:schemeClr val="dk1"/>
              </a:buClr>
              <a:buFont typeface="Oswald"/>
              <a:buNone/>
              <a:defRPr sz="3000">
                <a:solidFill>
                  <a:schemeClr val="dk1"/>
                </a:solidFill>
                <a:latin typeface="Oswald"/>
                <a:ea typeface="Oswald"/>
                <a:cs typeface="Oswald"/>
                <a:sym typeface="Oswald"/>
              </a:defRPr>
            </a:lvl8pPr>
            <a:lvl9pPr lvl="8" indent="0">
              <a:spcBef>
                <a:spcPts val="0"/>
              </a:spcBef>
              <a:buClr>
                <a:schemeClr val="dk1"/>
              </a:buClr>
              <a:buFont typeface="Oswald"/>
              <a:buNone/>
              <a:defRPr sz="3000">
                <a:solidFill>
                  <a:schemeClr val="dk1"/>
                </a:solidFill>
                <a:latin typeface="Oswald"/>
                <a:ea typeface="Oswald"/>
                <a:cs typeface="Oswald"/>
                <a:sym typeface="Oswald"/>
              </a:defRPr>
            </a:lvl9pPr>
          </a:lstStyle>
          <a:p>
            <a:endParaRPr/>
          </a:p>
        </p:txBody>
      </p:sp>
      <p:sp>
        <p:nvSpPr>
          <p:cNvPr id="42" name="Shape 42"/>
          <p:cNvSpPr txBox="1">
            <a:spLocks noGrp="1"/>
          </p:cNvSpPr>
          <p:nvPr>
            <p:ph type="body" idx="1"/>
          </p:nvPr>
        </p:nvSpPr>
        <p:spPr>
          <a:xfrm>
            <a:off x="311700" y="1152475"/>
            <a:ext cx="39998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1pPr>
            <a:lvl2pPr marL="457200" marR="0" lvl="1"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2pPr>
            <a:lvl3pPr marL="914400" marR="0" lvl="2"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3pPr>
            <a:lvl4pPr marL="1371600" marR="0" lvl="3"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4pPr>
            <a:lvl5pPr marL="1828800" marR="0" lvl="4"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5pPr>
            <a:lvl6pPr marL="2286000" marR="0" lvl="5"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6pPr>
            <a:lvl7pPr marL="2743200" marR="0" lvl="6"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7pPr>
            <a:lvl8pPr marL="3200400" marR="0" lvl="7"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8pPr>
            <a:lvl9pPr marL="3657600" marR="0" lvl="8"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9pPr>
          </a:lstStyle>
          <a:p>
            <a:endParaRPr/>
          </a:p>
        </p:txBody>
      </p:sp>
      <p:sp>
        <p:nvSpPr>
          <p:cNvPr id="43" name="Shape 43"/>
          <p:cNvSpPr txBox="1">
            <a:spLocks noGrp="1"/>
          </p:cNvSpPr>
          <p:nvPr>
            <p:ph type="body" idx="2"/>
          </p:nvPr>
        </p:nvSpPr>
        <p:spPr>
          <a:xfrm>
            <a:off x="4832400" y="1152475"/>
            <a:ext cx="39998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1pPr>
            <a:lvl2pPr marL="457200" marR="0" lvl="1"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2pPr>
            <a:lvl3pPr marL="914400" marR="0" lvl="2"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3pPr>
            <a:lvl4pPr marL="1371600" marR="0" lvl="3"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4pPr>
            <a:lvl5pPr marL="1828800" marR="0" lvl="4"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5pPr>
            <a:lvl6pPr marL="2286000" marR="0" lvl="5"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6pPr>
            <a:lvl7pPr marL="2743200" marR="0" lvl="6"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7pPr>
            <a:lvl8pPr marL="3200400" marR="0" lvl="7"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8pPr>
            <a:lvl9pPr marL="3657600" marR="0" lvl="8" indent="0" algn="l" rtl="0">
              <a:lnSpc>
                <a:spcPct val="115000"/>
              </a:lnSpc>
              <a:spcBef>
                <a:spcPts val="0"/>
              </a:spcBef>
              <a:spcAft>
                <a:spcPts val="1600"/>
              </a:spcAft>
              <a:buClr>
                <a:schemeClr val="accent3"/>
              </a:buClr>
              <a:buFont typeface="Average"/>
              <a:buNone/>
              <a:defRPr sz="1200" b="0" i="0" u="none" strike="noStrike" cap="none">
                <a:solidFill>
                  <a:schemeClr val="accent3"/>
                </a:solidFill>
                <a:latin typeface="Average"/>
                <a:ea typeface="Average"/>
                <a:cs typeface="Average"/>
                <a:sym typeface="Average"/>
              </a:defRPr>
            </a:lvl9pPr>
          </a:lstStyle>
          <a:p>
            <a:endParaRPr/>
          </a:p>
        </p:txBody>
      </p:sp>
      <p:sp>
        <p:nvSpPr>
          <p:cNvPr id="44" name="Shape 44"/>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490250" y="526350"/>
            <a:ext cx="6227100" cy="40908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lt1"/>
              </a:buClr>
              <a:buFont typeface="Oswald"/>
              <a:buNone/>
              <a:defRPr sz="4800" b="0" i="0" u="none" strike="noStrike" cap="none">
                <a:solidFill>
                  <a:schemeClr val="lt1"/>
                </a:solidFill>
                <a:latin typeface="Oswald"/>
                <a:ea typeface="Oswald"/>
                <a:cs typeface="Oswald"/>
                <a:sym typeface="Oswald"/>
              </a:defRPr>
            </a:lvl1pPr>
            <a:lvl2pPr lvl="1" indent="0">
              <a:spcBef>
                <a:spcPts val="0"/>
              </a:spcBef>
              <a:buClr>
                <a:schemeClr val="lt1"/>
              </a:buClr>
              <a:buFont typeface="Oswald"/>
              <a:buNone/>
              <a:defRPr sz="4800">
                <a:solidFill>
                  <a:schemeClr val="lt1"/>
                </a:solidFill>
                <a:latin typeface="Oswald"/>
                <a:ea typeface="Oswald"/>
                <a:cs typeface="Oswald"/>
                <a:sym typeface="Oswald"/>
              </a:defRPr>
            </a:lvl2pPr>
            <a:lvl3pPr lvl="2" indent="0">
              <a:spcBef>
                <a:spcPts val="0"/>
              </a:spcBef>
              <a:buClr>
                <a:schemeClr val="lt1"/>
              </a:buClr>
              <a:buFont typeface="Oswald"/>
              <a:buNone/>
              <a:defRPr sz="4800">
                <a:solidFill>
                  <a:schemeClr val="lt1"/>
                </a:solidFill>
                <a:latin typeface="Oswald"/>
                <a:ea typeface="Oswald"/>
                <a:cs typeface="Oswald"/>
                <a:sym typeface="Oswald"/>
              </a:defRPr>
            </a:lvl3pPr>
            <a:lvl4pPr lvl="3" indent="0">
              <a:spcBef>
                <a:spcPts val="0"/>
              </a:spcBef>
              <a:buClr>
                <a:schemeClr val="lt1"/>
              </a:buClr>
              <a:buFont typeface="Oswald"/>
              <a:buNone/>
              <a:defRPr sz="4800">
                <a:solidFill>
                  <a:schemeClr val="lt1"/>
                </a:solidFill>
                <a:latin typeface="Oswald"/>
                <a:ea typeface="Oswald"/>
                <a:cs typeface="Oswald"/>
                <a:sym typeface="Oswald"/>
              </a:defRPr>
            </a:lvl4pPr>
            <a:lvl5pPr lvl="4" indent="0">
              <a:spcBef>
                <a:spcPts val="0"/>
              </a:spcBef>
              <a:buClr>
                <a:schemeClr val="lt1"/>
              </a:buClr>
              <a:buFont typeface="Oswald"/>
              <a:buNone/>
              <a:defRPr sz="4800">
                <a:solidFill>
                  <a:schemeClr val="lt1"/>
                </a:solidFill>
                <a:latin typeface="Oswald"/>
                <a:ea typeface="Oswald"/>
                <a:cs typeface="Oswald"/>
                <a:sym typeface="Oswald"/>
              </a:defRPr>
            </a:lvl5pPr>
            <a:lvl6pPr lvl="5" indent="0">
              <a:spcBef>
                <a:spcPts val="0"/>
              </a:spcBef>
              <a:buClr>
                <a:schemeClr val="lt1"/>
              </a:buClr>
              <a:buFont typeface="Oswald"/>
              <a:buNone/>
              <a:defRPr sz="4800">
                <a:solidFill>
                  <a:schemeClr val="lt1"/>
                </a:solidFill>
                <a:latin typeface="Oswald"/>
                <a:ea typeface="Oswald"/>
                <a:cs typeface="Oswald"/>
                <a:sym typeface="Oswald"/>
              </a:defRPr>
            </a:lvl6pPr>
            <a:lvl7pPr lvl="6" indent="0">
              <a:spcBef>
                <a:spcPts val="0"/>
              </a:spcBef>
              <a:buClr>
                <a:schemeClr val="lt1"/>
              </a:buClr>
              <a:buFont typeface="Oswald"/>
              <a:buNone/>
              <a:defRPr sz="4800">
                <a:solidFill>
                  <a:schemeClr val="lt1"/>
                </a:solidFill>
                <a:latin typeface="Oswald"/>
                <a:ea typeface="Oswald"/>
                <a:cs typeface="Oswald"/>
                <a:sym typeface="Oswald"/>
              </a:defRPr>
            </a:lvl7pPr>
            <a:lvl8pPr lvl="7" indent="0">
              <a:spcBef>
                <a:spcPts val="0"/>
              </a:spcBef>
              <a:buClr>
                <a:schemeClr val="lt1"/>
              </a:buClr>
              <a:buFont typeface="Oswald"/>
              <a:buNone/>
              <a:defRPr sz="4800">
                <a:solidFill>
                  <a:schemeClr val="lt1"/>
                </a:solidFill>
                <a:latin typeface="Oswald"/>
                <a:ea typeface="Oswald"/>
                <a:cs typeface="Oswald"/>
                <a:sym typeface="Oswald"/>
              </a:defRPr>
            </a:lvl8pPr>
            <a:lvl9pPr lvl="8" indent="0">
              <a:spcBef>
                <a:spcPts val="0"/>
              </a:spcBef>
              <a:buClr>
                <a:schemeClr val="lt1"/>
              </a:buClr>
              <a:buFont typeface="Oswald"/>
              <a:buNone/>
              <a:defRPr sz="4800">
                <a:solidFill>
                  <a:schemeClr val="lt1"/>
                </a:solidFill>
                <a:latin typeface="Oswald"/>
                <a:ea typeface="Oswald"/>
                <a:cs typeface="Oswald"/>
                <a:sym typeface="Oswald"/>
              </a:defRPr>
            </a:lvl9pPr>
          </a:lstStyle>
          <a:p>
            <a:endParaRPr/>
          </a:p>
        </p:txBody>
      </p:sp>
      <p:sp>
        <p:nvSpPr>
          <p:cNvPr id="47" name="Shape 47"/>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fld id="{00000000-1234-1234-1234-123412341234}" type="slidenum">
              <a:rPr lang="en" sz="1400" b="0" i="0" u="none" strike="noStrike" cap="none">
                <a:solidFill>
                  <a:schemeClr val="lt1"/>
                </a:solidFill>
                <a:latin typeface="Arial"/>
                <a:ea typeface="Arial"/>
                <a:cs typeface="Arial"/>
                <a:sym typeface="Arial"/>
              </a:rPr>
              <a:t>‹#›</a:t>
            </a:fld>
            <a:endParaRPr lang="en" sz="1400" b="0" i="0" u="none" strike="noStrike" cap="none">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Oswald"/>
              <a:buNone/>
              <a:defRPr sz="3000" b="0" i="0" u="none" strike="noStrike" cap="none">
                <a:solidFill>
                  <a:schemeClr val="dk1"/>
                </a:solidFill>
                <a:latin typeface="Oswald"/>
                <a:ea typeface="Oswald"/>
                <a:cs typeface="Oswald"/>
                <a:sym typeface="Oswald"/>
              </a:defRPr>
            </a:lvl1pPr>
            <a:lvl2pPr lvl="1" indent="0">
              <a:spcBef>
                <a:spcPts val="0"/>
              </a:spcBef>
              <a:buClr>
                <a:schemeClr val="dk1"/>
              </a:buClr>
              <a:buFont typeface="Oswald"/>
              <a:buNone/>
              <a:defRPr sz="3000">
                <a:solidFill>
                  <a:schemeClr val="dk1"/>
                </a:solidFill>
                <a:latin typeface="Oswald"/>
                <a:ea typeface="Oswald"/>
                <a:cs typeface="Oswald"/>
                <a:sym typeface="Oswald"/>
              </a:defRPr>
            </a:lvl2pPr>
            <a:lvl3pPr lvl="2" indent="0">
              <a:spcBef>
                <a:spcPts val="0"/>
              </a:spcBef>
              <a:buClr>
                <a:schemeClr val="dk1"/>
              </a:buClr>
              <a:buFont typeface="Oswald"/>
              <a:buNone/>
              <a:defRPr sz="3000">
                <a:solidFill>
                  <a:schemeClr val="dk1"/>
                </a:solidFill>
                <a:latin typeface="Oswald"/>
                <a:ea typeface="Oswald"/>
                <a:cs typeface="Oswald"/>
                <a:sym typeface="Oswald"/>
              </a:defRPr>
            </a:lvl3pPr>
            <a:lvl4pPr lvl="3" indent="0">
              <a:spcBef>
                <a:spcPts val="0"/>
              </a:spcBef>
              <a:buClr>
                <a:schemeClr val="dk1"/>
              </a:buClr>
              <a:buFont typeface="Oswald"/>
              <a:buNone/>
              <a:defRPr sz="3000">
                <a:solidFill>
                  <a:schemeClr val="dk1"/>
                </a:solidFill>
                <a:latin typeface="Oswald"/>
                <a:ea typeface="Oswald"/>
                <a:cs typeface="Oswald"/>
                <a:sym typeface="Oswald"/>
              </a:defRPr>
            </a:lvl4pPr>
            <a:lvl5pPr lvl="4" indent="0">
              <a:spcBef>
                <a:spcPts val="0"/>
              </a:spcBef>
              <a:buClr>
                <a:schemeClr val="dk1"/>
              </a:buClr>
              <a:buFont typeface="Oswald"/>
              <a:buNone/>
              <a:defRPr sz="3000">
                <a:solidFill>
                  <a:schemeClr val="dk1"/>
                </a:solidFill>
                <a:latin typeface="Oswald"/>
                <a:ea typeface="Oswald"/>
                <a:cs typeface="Oswald"/>
                <a:sym typeface="Oswald"/>
              </a:defRPr>
            </a:lvl5pPr>
            <a:lvl6pPr lvl="5" indent="0">
              <a:spcBef>
                <a:spcPts val="0"/>
              </a:spcBef>
              <a:buClr>
                <a:schemeClr val="dk1"/>
              </a:buClr>
              <a:buFont typeface="Oswald"/>
              <a:buNone/>
              <a:defRPr sz="3000">
                <a:solidFill>
                  <a:schemeClr val="dk1"/>
                </a:solidFill>
                <a:latin typeface="Oswald"/>
                <a:ea typeface="Oswald"/>
                <a:cs typeface="Oswald"/>
                <a:sym typeface="Oswald"/>
              </a:defRPr>
            </a:lvl6pPr>
            <a:lvl7pPr lvl="6" indent="0">
              <a:spcBef>
                <a:spcPts val="0"/>
              </a:spcBef>
              <a:buClr>
                <a:schemeClr val="dk1"/>
              </a:buClr>
              <a:buFont typeface="Oswald"/>
              <a:buNone/>
              <a:defRPr sz="3000">
                <a:solidFill>
                  <a:schemeClr val="dk1"/>
                </a:solidFill>
                <a:latin typeface="Oswald"/>
                <a:ea typeface="Oswald"/>
                <a:cs typeface="Oswald"/>
                <a:sym typeface="Oswald"/>
              </a:defRPr>
            </a:lvl7pPr>
            <a:lvl8pPr lvl="7" indent="0">
              <a:spcBef>
                <a:spcPts val="0"/>
              </a:spcBef>
              <a:buClr>
                <a:schemeClr val="dk1"/>
              </a:buClr>
              <a:buFont typeface="Oswald"/>
              <a:buNone/>
              <a:defRPr sz="3000">
                <a:solidFill>
                  <a:schemeClr val="dk1"/>
                </a:solidFill>
                <a:latin typeface="Oswald"/>
                <a:ea typeface="Oswald"/>
                <a:cs typeface="Oswald"/>
                <a:sym typeface="Oswald"/>
              </a:defRPr>
            </a:lvl8pPr>
            <a:lvl9pPr lvl="8" indent="0">
              <a:spcBef>
                <a:spcPts val="0"/>
              </a:spcBef>
              <a:buClr>
                <a:schemeClr val="dk1"/>
              </a:buClr>
              <a:buFont typeface="Oswald"/>
              <a:buNone/>
              <a:defRPr sz="3000">
                <a:solidFill>
                  <a:schemeClr val="dk1"/>
                </a:solidFill>
                <a:latin typeface="Oswald"/>
                <a:ea typeface="Oswald"/>
                <a:cs typeface="Oswald"/>
                <a:sym typeface="Oswald"/>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accent3"/>
              </a:buClr>
              <a:buFont typeface="Average"/>
              <a:buNone/>
              <a:defRPr sz="1800" b="0" i="0" u="none" strike="noStrike" cap="none">
                <a:solidFill>
                  <a:schemeClr val="accent3"/>
                </a:solidFill>
                <a:latin typeface="Average"/>
                <a:ea typeface="Average"/>
                <a:cs typeface="Average"/>
                <a:sym typeface="Average"/>
              </a:defRPr>
            </a:lvl1pPr>
            <a:lvl2pPr marL="457200" marR="0" lvl="1"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2pPr>
            <a:lvl3pPr marL="914400" marR="0" lvl="2"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3pPr>
            <a:lvl4pPr marL="1371600" marR="0" lvl="3"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4pPr>
            <a:lvl5pPr marL="1828800" marR="0" lvl="4"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5pPr>
            <a:lvl6pPr marL="2286000" marR="0" lvl="5"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6pPr>
            <a:lvl7pPr marL="2743200" marR="0" lvl="6"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7pPr>
            <a:lvl8pPr marL="3200400" marR="0" lvl="7"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8pPr>
            <a:lvl9pPr marL="3657600" marR="0" lvl="8" indent="0" algn="l" rtl="0">
              <a:lnSpc>
                <a:spcPct val="115000"/>
              </a:lnSpc>
              <a:spcBef>
                <a:spcPts val="0"/>
              </a:spcBef>
              <a:spcAft>
                <a:spcPts val="1600"/>
              </a:spcAft>
              <a:buClr>
                <a:schemeClr val="accent3"/>
              </a:buClr>
              <a:buFont typeface="Average"/>
              <a:buNone/>
              <a:defRPr sz="1400" b="0" i="0" u="none" strike="noStrike" cap="none">
                <a:solidFill>
                  <a:schemeClr val="accent3"/>
                </a:solidFill>
                <a:latin typeface="Average"/>
                <a:ea typeface="Average"/>
                <a:cs typeface="Average"/>
                <a:sym typeface="Average"/>
              </a:defRPr>
            </a:lvl9pPr>
          </a:lstStyle>
          <a:p>
            <a:endParaRPr/>
          </a:p>
        </p:txBody>
      </p:sp>
      <p:sp>
        <p:nvSpPr>
          <p:cNvPr id="8" name="Shape 8"/>
          <p:cNvSpPr txBox="1">
            <a:spLocks noGrp="1"/>
          </p:cNvSpPr>
          <p:nvPr>
            <p:ph type="sldNum" idx="12"/>
          </p:nvPr>
        </p:nvSpPr>
        <p:spPr>
          <a:xfrm>
            <a:off x="8490250" y="4681008"/>
            <a:ext cx="548699" cy="393600"/>
          </a:xfrm>
          <a:prstGeom prst="rect">
            <a:avLst/>
          </a:prstGeom>
          <a:noFill/>
          <a:ln>
            <a:noFill/>
          </a:ln>
        </p:spPr>
        <p:txBody>
          <a:bodyPr lIns="91425" tIns="91425" rIns="91425" bIns="91425" anchor="ctr" anchorCtr="0">
            <a:noAutofit/>
          </a:bodyPr>
          <a:lstStyle/>
          <a:p>
            <a:pPr marL="0" marR="0" lvl="0" indent="0" algn="r" rtl="0">
              <a:lnSpc>
                <a:spcPct val="100000"/>
              </a:lnSpc>
              <a:spcBef>
                <a:spcPts val="0"/>
              </a:spcBef>
              <a:spcAft>
                <a:spcPts val="0"/>
              </a:spcAft>
              <a:buClr>
                <a:schemeClr val="accent3"/>
              </a:buClr>
              <a:buSzPct val="25000"/>
              <a:buFont typeface="Average"/>
              <a:buNone/>
            </a:pPr>
            <a:fld id="{00000000-1234-1234-1234-123412341234}" type="slidenum">
              <a:rPr lang="en" sz="1000" b="0" i="0" u="none" strike="noStrike" cap="none">
                <a:solidFill>
                  <a:schemeClr val="accent3"/>
                </a:solidFill>
                <a:latin typeface="Average"/>
                <a:ea typeface="Average"/>
                <a:cs typeface="Average"/>
                <a:sym typeface="Average"/>
              </a:rPr>
              <a:t>‹#›</a:t>
            </a:fld>
            <a:endParaRPr lang="en" sz="1000" b="0" i="0" u="none" strike="noStrike" cap="none">
              <a:solidFill>
                <a:schemeClr val="accent3"/>
              </a:solidFill>
              <a:latin typeface="Average"/>
              <a:ea typeface="Average"/>
              <a:cs typeface="Average"/>
              <a:sym typeface="Averag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4.jpg"/><Relationship Id="rId5" Type="http://schemas.openxmlformats.org/officeDocument/2006/relationships/image" Target="../media/image3.gif"/><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7"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407050" y="653725"/>
            <a:ext cx="8313599" cy="2067300"/>
          </a:xfrm>
          <a:prstGeom prst="rect">
            <a:avLst/>
          </a:prstGeom>
          <a:noFill/>
          <a:ln w="9525" cap="flat" cmpd="sng">
            <a:solidFill>
              <a:srgbClr val="000000">
                <a:alpha val="0"/>
              </a:srgbClr>
            </a:solidFill>
            <a:prstDash val="solid"/>
            <a:round/>
            <a:headEnd type="none" w="med" len="med"/>
            <a:tailEnd type="none" w="med" len="med"/>
          </a:ln>
        </p:spPr>
        <p:txBody>
          <a:bodyPr lIns="91425" tIns="91425" rIns="91425" bIns="91425" anchor="b" anchorCtr="0">
            <a:noAutofit/>
          </a:bodyPr>
          <a:lstStyle/>
          <a:p>
            <a:pPr marL="0" marR="0" lvl="0" indent="0" algn="ctr" rtl="0">
              <a:lnSpc>
                <a:spcPct val="100000"/>
              </a:lnSpc>
              <a:spcBef>
                <a:spcPts val="0"/>
              </a:spcBef>
              <a:spcAft>
                <a:spcPts val="0"/>
              </a:spcAft>
              <a:buClr>
                <a:schemeClr val="dk1"/>
              </a:buClr>
              <a:buSzPct val="25000"/>
              <a:buFont typeface="Oswald"/>
              <a:buNone/>
            </a:pPr>
            <a:r>
              <a:rPr lang="en" sz="4000" b="0" i="0" u="none" strike="noStrike" cap="none">
                <a:solidFill>
                  <a:schemeClr val="dk1"/>
                </a:solidFill>
                <a:latin typeface="Calibri"/>
                <a:ea typeface="Calibri"/>
                <a:cs typeface="Calibri"/>
                <a:sym typeface="Calibri"/>
              </a:rPr>
              <a:t>B. Tech. Project</a:t>
            </a:r>
          </a:p>
          <a:p>
            <a:pPr marL="0" marR="0" lvl="0" indent="0" algn="ctr" rtl="0">
              <a:lnSpc>
                <a:spcPct val="100000"/>
              </a:lnSpc>
              <a:spcBef>
                <a:spcPts val="0"/>
              </a:spcBef>
              <a:spcAft>
                <a:spcPts val="0"/>
              </a:spcAft>
              <a:buClr>
                <a:schemeClr val="dk1"/>
              </a:buClr>
              <a:buSzPct val="25000"/>
              <a:buFont typeface="Oswald"/>
              <a:buNone/>
            </a:pPr>
            <a:endParaRPr>
              <a:latin typeface="Calibri"/>
              <a:ea typeface="Calibri"/>
              <a:cs typeface="Calibri"/>
              <a:sym typeface="Calibri"/>
            </a:endParaRPr>
          </a:p>
          <a:p>
            <a:pPr marL="0" marR="0" lvl="0" indent="0" algn="ctr" rtl="0">
              <a:lnSpc>
                <a:spcPct val="100000"/>
              </a:lnSpc>
              <a:spcBef>
                <a:spcPts val="0"/>
              </a:spcBef>
              <a:spcAft>
                <a:spcPts val="0"/>
              </a:spcAft>
              <a:buClr>
                <a:schemeClr val="dk1"/>
              </a:buClr>
              <a:buSzPct val="25000"/>
              <a:buFont typeface="Oswald"/>
              <a:buNone/>
            </a:pPr>
            <a:r>
              <a:rPr lang="en" sz="4200" b="0" i="0" u="none" strike="noStrike" cap="none">
                <a:solidFill>
                  <a:schemeClr val="dk1"/>
                </a:solidFill>
                <a:latin typeface="Calibri"/>
                <a:ea typeface="Calibri"/>
                <a:cs typeface="Calibri"/>
                <a:sym typeface="Calibri"/>
              </a:rPr>
              <a:t>Data Driven Modelling of Composites</a:t>
            </a:r>
          </a:p>
        </p:txBody>
      </p:sp>
      <p:sp>
        <p:nvSpPr>
          <p:cNvPr id="60" name="Shape 60"/>
          <p:cNvSpPr txBox="1">
            <a:spLocks noGrp="1"/>
          </p:cNvSpPr>
          <p:nvPr>
            <p:ph type="subTitle" idx="1"/>
          </p:nvPr>
        </p:nvSpPr>
        <p:spPr>
          <a:xfrm>
            <a:off x="671250" y="3174875"/>
            <a:ext cx="7801500" cy="7926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accent3"/>
              </a:buClr>
              <a:buSzPct val="25000"/>
              <a:buFont typeface="Average"/>
              <a:buNone/>
            </a:pPr>
            <a:r>
              <a:rPr lang="en" sz="2100" b="0" i="0" u="none" strike="noStrike" cap="none">
                <a:solidFill>
                  <a:srgbClr val="FFFFFF"/>
                </a:solidFill>
                <a:latin typeface="Calibri"/>
                <a:ea typeface="Calibri"/>
                <a:cs typeface="Calibri"/>
                <a:sym typeface="Calibri"/>
              </a:rPr>
              <a:t>End-Term Evaluation</a:t>
            </a:r>
          </a:p>
          <a:p>
            <a:pPr marL="0" marR="0" lvl="0" indent="0" algn="ctr" rtl="0">
              <a:lnSpc>
                <a:spcPct val="100000"/>
              </a:lnSpc>
              <a:spcBef>
                <a:spcPts val="0"/>
              </a:spcBef>
              <a:spcAft>
                <a:spcPts val="0"/>
              </a:spcAft>
              <a:buClr>
                <a:schemeClr val="accent3"/>
              </a:buClr>
              <a:buSzPct val="25000"/>
              <a:buFont typeface="Average"/>
              <a:buNone/>
            </a:pPr>
            <a:endParaRPr sz="2100" b="0" i="0" u="none" strike="noStrike" cap="none">
              <a:solidFill>
                <a:srgbClr val="FFFFFF"/>
              </a:solidFill>
              <a:latin typeface="Calibri"/>
              <a:ea typeface="Calibri"/>
              <a:cs typeface="Calibri"/>
              <a:sym typeface="Calibri"/>
            </a:endParaRPr>
          </a:p>
        </p:txBody>
      </p:sp>
      <p:sp>
        <p:nvSpPr>
          <p:cNvPr id="61" name="Shape 61"/>
          <p:cNvSpPr txBox="1">
            <a:spLocks noGrp="1"/>
          </p:cNvSpPr>
          <p:nvPr>
            <p:ph type="subTitle" idx="1"/>
          </p:nvPr>
        </p:nvSpPr>
        <p:spPr>
          <a:xfrm>
            <a:off x="407050" y="3967475"/>
            <a:ext cx="2259900" cy="7926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accent3"/>
              </a:buClr>
              <a:buSzPct val="25000"/>
              <a:buFont typeface="Average"/>
              <a:buNone/>
            </a:pPr>
            <a:r>
              <a:rPr lang="en" sz="2100" b="0" i="0" u="none" strike="noStrike" cap="none">
                <a:solidFill>
                  <a:srgbClr val="FFFFFF"/>
                </a:solidFill>
                <a:latin typeface="Calibri"/>
                <a:ea typeface="Calibri"/>
                <a:cs typeface="Calibri"/>
                <a:sym typeface="Calibri"/>
              </a:rPr>
              <a:t>Advisor - </a:t>
            </a:r>
          </a:p>
          <a:p>
            <a:pPr marL="0" marR="0" lvl="0" indent="0" algn="l" rtl="0">
              <a:lnSpc>
                <a:spcPct val="100000"/>
              </a:lnSpc>
              <a:spcBef>
                <a:spcPts val="0"/>
              </a:spcBef>
              <a:spcAft>
                <a:spcPts val="0"/>
              </a:spcAft>
              <a:buClr>
                <a:schemeClr val="accent3"/>
              </a:buClr>
              <a:buSzPct val="25000"/>
              <a:buFont typeface="Average"/>
              <a:buNone/>
            </a:pPr>
            <a:r>
              <a:rPr lang="en" sz="2100" b="0" i="0" u="none" strike="noStrike" cap="none">
                <a:solidFill>
                  <a:srgbClr val="FFFFFF"/>
                </a:solidFill>
                <a:latin typeface="Calibri"/>
                <a:ea typeface="Calibri"/>
                <a:cs typeface="Calibri"/>
                <a:sym typeface="Calibri"/>
              </a:rPr>
              <a:t>Prof. Siladitya Pal</a:t>
            </a:r>
          </a:p>
        </p:txBody>
      </p:sp>
      <p:sp>
        <p:nvSpPr>
          <p:cNvPr id="62" name="Shape 62"/>
          <p:cNvSpPr txBox="1">
            <a:spLocks noGrp="1"/>
          </p:cNvSpPr>
          <p:nvPr>
            <p:ph type="subTitle" idx="1"/>
          </p:nvPr>
        </p:nvSpPr>
        <p:spPr>
          <a:xfrm>
            <a:off x="4699450" y="3967475"/>
            <a:ext cx="4021199" cy="792600"/>
          </a:xfrm>
          <a:prstGeom prst="rect">
            <a:avLst/>
          </a:prstGeom>
          <a:noFill/>
          <a:ln>
            <a:noFill/>
          </a:ln>
        </p:spPr>
        <p:txBody>
          <a:bodyPr lIns="91425" tIns="91425" rIns="91425" bIns="91425" anchor="t" anchorCtr="0">
            <a:noAutofit/>
          </a:bodyPr>
          <a:lstStyle/>
          <a:p>
            <a:pPr marL="0" marR="0" lvl="0" indent="0" algn="r" rtl="0">
              <a:lnSpc>
                <a:spcPct val="100000"/>
              </a:lnSpc>
              <a:spcBef>
                <a:spcPts val="0"/>
              </a:spcBef>
              <a:spcAft>
                <a:spcPts val="0"/>
              </a:spcAft>
              <a:buClr>
                <a:schemeClr val="accent3"/>
              </a:buClr>
              <a:buSzPct val="25000"/>
              <a:buFont typeface="Average"/>
              <a:buNone/>
            </a:pPr>
            <a:r>
              <a:rPr lang="en" sz="1800" b="0" i="0" u="none" strike="noStrike" cap="none">
                <a:solidFill>
                  <a:srgbClr val="FFFFFF"/>
                </a:solidFill>
                <a:latin typeface="Calibri"/>
                <a:ea typeface="Calibri"/>
                <a:cs typeface="Calibri"/>
                <a:sym typeface="Calibri"/>
              </a:rPr>
              <a:t>Aman Shrivastava - 13117008</a:t>
            </a:r>
          </a:p>
          <a:p>
            <a:pPr marL="0" marR="0" lvl="0" indent="0" algn="r" rtl="0">
              <a:lnSpc>
                <a:spcPct val="100000"/>
              </a:lnSpc>
              <a:spcBef>
                <a:spcPts val="0"/>
              </a:spcBef>
              <a:spcAft>
                <a:spcPts val="0"/>
              </a:spcAft>
              <a:buClr>
                <a:schemeClr val="accent3"/>
              </a:buClr>
              <a:buSzPct val="25000"/>
              <a:buFont typeface="Average"/>
              <a:buNone/>
            </a:pPr>
            <a:r>
              <a:rPr lang="en" sz="1800" b="0" i="0" u="none" strike="noStrike" cap="none">
                <a:solidFill>
                  <a:srgbClr val="FFFFFF"/>
                </a:solidFill>
                <a:latin typeface="Calibri"/>
                <a:ea typeface="Calibri"/>
                <a:cs typeface="Calibri"/>
                <a:sym typeface="Calibri"/>
              </a:rPr>
              <a:t>Mihir Ujjwal Rana - 13117044</a:t>
            </a:r>
          </a:p>
          <a:p>
            <a:pPr marL="0" marR="0" lvl="0" indent="0" algn="r" rtl="0">
              <a:lnSpc>
                <a:spcPct val="100000"/>
              </a:lnSpc>
              <a:spcBef>
                <a:spcPts val="0"/>
              </a:spcBef>
              <a:spcAft>
                <a:spcPts val="0"/>
              </a:spcAft>
              <a:buClr>
                <a:schemeClr val="accent3"/>
              </a:buClr>
              <a:buSzPct val="25000"/>
              <a:buFont typeface="Average"/>
              <a:buNone/>
            </a:pPr>
            <a:r>
              <a:rPr lang="en" sz="1800" b="0" i="0" u="none" strike="noStrike" cap="none">
                <a:solidFill>
                  <a:srgbClr val="FFFFFF"/>
                </a:solidFill>
                <a:latin typeface="Calibri"/>
                <a:ea typeface="Calibri"/>
                <a:cs typeface="Calibri"/>
                <a:sym typeface="Calibri"/>
              </a:rPr>
              <a:t>Yash Sharma - 13117079</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Shape 145"/>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Oswald"/>
              <a:buNone/>
            </a:pPr>
            <a:r>
              <a:rPr lang="en" sz="3000" b="1" i="0" u="none" strike="noStrike" cap="none">
                <a:solidFill>
                  <a:schemeClr val="dk1"/>
                </a:solidFill>
                <a:latin typeface="Calibri"/>
                <a:ea typeface="Calibri"/>
                <a:cs typeface="Calibri"/>
                <a:sym typeface="Calibri"/>
              </a:rPr>
              <a:t>Progress Made</a:t>
            </a:r>
          </a:p>
        </p:txBody>
      </p:sp>
      <p:sp>
        <p:nvSpPr>
          <p:cNvPr id="146" name="Shape 146"/>
          <p:cNvSpPr/>
          <p:nvPr/>
        </p:nvSpPr>
        <p:spPr>
          <a:xfrm>
            <a:off x="311687" y="1520600"/>
            <a:ext cx="2051100" cy="745500"/>
          </a:xfrm>
          <a:prstGeom prst="chevron">
            <a:avLst>
              <a:gd name="adj" fmla="val 50000"/>
            </a:avLst>
          </a:prstGeom>
          <a:solidFill>
            <a:srgbClr val="656565"/>
          </a:solidFill>
          <a:ln w="9525" cap="flat" cmpd="sng">
            <a:solidFill>
              <a:srgbClr val="EFEFEF"/>
            </a:solidFill>
            <a:prstDash val="solid"/>
            <a:round/>
            <a:headEnd type="none" w="med" len="med"/>
            <a:tailEnd type="none" w="med" len="med"/>
          </a:ln>
        </p:spPr>
        <p:txBody>
          <a:bodyPr lIns="121875" tIns="121875" rIns="121875" bIns="12187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47" name="Shape 147"/>
          <p:cNvSpPr txBox="1"/>
          <p:nvPr/>
        </p:nvSpPr>
        <p:spPr>
          <a:xfrm>
            <a:off x="641385" y="1658150"/>
            <a:ext cx="1315499" cy="470400"/>
          </a:xfrm>
          <a:prstGeom prst="rect">
            <a:avLst/>
          </a:prstGeom>
          <a:solidFill>
            <a:srgbClr val="656565"/>
          </a:solidFill>
          <a:ln>
            <a:noFill/>
          </a:ln>
        </p:spPr>
        <p:txBody>
          <a:bodyPr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Roboto"/>
              <a:buNone/>
            </a:pPr>
            <a:r>
              <a:rPr lang="en" sz="1800" b="0" i="0" u="none" strike="noStrike" cap="none">
                <a:solidFill>
                  <a:srgbClr val="FFFFFF"/>
                </a:solidFill>
                <a:latin typeface="Roboto"/>
                <a:ea typeface="Roboto"/>
                <a:cs typeface="Roboto"/>
                <a:sym typeface="Roboto"/>
              </a:rPr>
              <a:t>Database Generation</a:t>
            </a:r>
          </a:p>
        </p:txBody>
      </p:sp>
      <p:grpSp>
        <p:nvGrpSpPr>
          <p:cNvPr id="148" name="Shape 148"/>
          <p:cNvGrpSpPr/>
          <p:nvPr/>
        </p:nvGrpSpPr>
        <p:grpSpPr>
          <a:xfrm rot="10800000">
            <a:off x="1199682" y="2266089"/>
            <a:ext cx="198899" cy="593656"/>
            <a:chOff x="3918082" y="1610215"/>
            <a:chExt cx="198899" cy="593656"/>
          </a:xfrm>
        </p:grpSpPr>
        <p:cxnSp>
          <p:nvCxnSpPr>
            <p:cNvPr id="149" name="Shape 149"/>
            <p:cNvCxnSpPr/>
            <p:nvPr/>
          </p:nvCxnSpPr>
          <p:spPr>
            <a:xfrm>
              <a:off x="4017546" y="1649171"/>
              <a:ext cx="0" cy="554700"/>
            </a:xfrm>
            <a:prstGeom prst="straightConnector1">
              <a:avLst/>
            </a:prstGeom>
            <a:noFill/>
            <a:ln w="9525" cap="flat" cmpd="sng">
              <a:solidFill>
                <a:srgbClr val="FFFFFF"/>
              </a:solidFill>
              <a:prstDash val="solid"/>
              <a:round/>
              <a:headEnd type="none" w="med" len="med"/>
              <a:tailEnd type="none" w="med" len="med"/>
            </a:ln>
          </p:spPr>
        </p:cxnSp>
        <p:sp>
          <p:nvSpPr>
            <p:cNvPr id="150" name="Shape 150"/>
            <p:cNvSpPr/>
            <p:nvPr/>
          </p:nvSpPr>
          <p:spPr>
            <a:xfrm>
              <a:off x="3918082" y="1610215"/>
              <a:ext cx="198899" cy="198899"/>
            </a:xfrm>
            <a:prstGeom prst="ellipse">
              <a:avLst/>
            </a:prstGeom>
            <a:solidFill>
              <a:srgbClr val="666666"/>
            </a:solidFill>
            <a:ln w="9525" cap="flat" cmpd="sng">
              <a:solidFill>
                <a:srgbClr val="FFFFFF"/>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grpSp>
      <p:sp>
        <p:nvSpPr>
          <p:cNvPr id="151" name="Shape 151"/>
          <p:cNvSpPr txBox="1"/>
          <p:nvPr/>
        </p:nvSpPr>
        <p:spPr>
          <a:xfrm>
            <a:off x="273575" y="2768975"/>
            <a:ext cx="2051100" cy="2103900"/>
          </a:xfrm>
          <a:prstGeom prst="rect">
            <a:avLst/>
          </a:prstGeom>
          <a:noFill/>
          <a:ln w="9525" cap="flat" cmpd="sng">
            <a:solidFill>
              <a:srgbClr val="FFFFFF"/>
            </a:solidFill>
            <a:prstDash val="solid"/>
            <a:round/>
            <a:headEnd type="none" w="med" len="med"/>
            <a:tailEnd type="none" w="med" len="med"/>
          </a:ln>
        </p:spPr>
        <p:txBody>
          <a:bodyPr lIns="91425" tIns="91425" rIns="91425" bIns="91425" anchor="t" anchorCtr="0">
            <a:noAutofit/>
          </a:bodyPr>
          <a:lstStyle/>
          <a:p>
            <a:pPr marL="0" marR="0" lvl="0" indent="0" algn="l" rtl="0">
              <a:lnSpc>
                <a:spcPct val="115000"/>
              </a:lnSpc>
              <a:spcBef>
                <a:spcPts val="0"/>
              </a:spcBef>
              <a:spcAft>
                <a:spcPts val="0"/>
              </a:spcAft>
              <a:buClr>
                <a:srgbClr val="FFFFFF"/>
              </a:buClr>
              <a:buSzPct val="25000"/>
              <a:buFont typeface="Average"/>
              <a:buNone/>
            </a:pPr>
            <a:r>
              <a:rPr lang="en" sz="1800" b="0" i="0" u="none" strike="noStrike" cap="none">
                <a:solidFill>
                  <a:srgbClr val="FFFFFF"/>
                </a:solidFill>
                <a:latin typeface="Calibri"/>
                <a:ea typeface="Calibri"/>
                <a:cs typeface="Calibri"/>
                <a:sym typeface="Calibri"/>
              </a:rPr>
              <a:t>Generation of database comprising several particulate composites with different properties</a:t>
            </a:r>
          </a:p>
        </p:txBody>
      </p:sp>
      <p:sp>
        <p:nvSpPr>
          <p:cNvPr id="152" name="Shape 152"/>
          <p:cNvSpPr/>
          <p:nvPr/>
        </p:nvSpPr>
        <p:spPr>
          <a:xfrm>
            <a:off x="2704248" y="1520600"/>
            <a:ext cx="3069298" cy="745500"/>
          </a:xfrm>
          <a:prstGeom prst="chevron">
            <a:avLst>
              <a:gd name="adj" fmla="val 50000"/>
            </a:avLst>
          </a:prstGeom>
          <a:solidFill>
            <a:srgbClr val="656565"/>
          </a:solidFill>
          <a:ln w="9525" cap="flat" cmpd="sng">
            <a:solidFill>
              <a:srgbClr val="EFEFEF"/>
            </a:solidFill>
            <a:prstDash val="solid"/>
            <a:round/>
            <a:headEnd type="none" w="med" len="med"/>
            <a:tailEnd type="none" w="med" len="med"/>
          </a:ln>
        </p:spPr>
        <p:txBody>
          <a:bodyPr lIns="121875" tIns="121875" rIns="121875" bIns="12187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53" name="Shape 153"/>
          <p:cNvSpPr txBox="1"/>
          <p:nvPr/>
        </p:nvSpPr>
        <p:spPr>
          <a:xfrm>
            <a:off x="3197639" y="1658150"/>
            <a:ext cx="1968299" cy="470400"/>
          </a:xfrm>
          <a:prstGeom prst="rect">
            <a:avLst/>
          </a:prstGeom>
          <a:solidFill>
            <a:srgbClr val="656565"/>
          </a:solidFill>
          <a:ln>
            <a:noFill/>
          </a:ln>
        </p:spPr>
        <p:txBody>
          <a:bodyPr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Roboto"/>
              <a:buNone/>
            </a:pPr>
            <a:r>
              <a:rPr lang="en" sz="1800" b="0" i="0" u="none" strike="noStrike" cap="none">
                <a:solidFill>
                  <a:srgbClr val="FFFFFF"/>
                </a:solidFill>
                <a:latin typeface="Roboto"/>
                <a:ea typeface="Roboto"/>
                <a:cs typeface="Roboto"/>
                <a:sym typeface="Roboto"/>
              </a:rPr>
              <a:t>Structure Factor Quantification</a:t>
            </a:r>
          </a:p>
        </p:txBody>
      </p:sp>
      <p:grpSp>
        <p:nvGrpSpPr>
          <p:cNvPr id="154" name="Shape 154"/>
          <p:cNvGrpSpPr/>
          <p:nvPr/>
        </p:nvGrpSpPr>
        <p:grpSpPr>
          <a:xfrm rot="10800000">
            <a:off x="4033092" y="2266089"/>
            <a:ext cx="297652" cy="593656"/>
            <a:chOff x="3918082" y="1610215"/>
            <a:chExt cx="198899" cy="593656"/>
          </a:xfrm>
        </p:grpSpPr>
        <p:cxnSp>
          <p:nvCxnSpPr>
            <p:cNvPr id="155" name="Shape 155"/>
            <p:cNvCxnSpPr/>
            <p:nvPr/>
          </p:nvCxnSpPr>
          <p:spPr>
            <a:xfrm>
              <a:off x="4017546" y="1649171"/>
              <a:ext cx="0" cy="554700"/>
            </a:xfrm>
            <a:prstGeom prst="straightConnector1">
              <a:avLst/>
            </a:prstGeom>
            <a:noFill/>
            <a:ln w="9525" cap="flat" cmpd="sng">
              <a:solidFill>
                <a:srgbClr val="FFFFFF"/>
              </a:solidFill>
              <a:prstDash val="solid"/>
              <a:round/>
              <a:headEnd type="none" w="med" len="med"/>
              <a:tailEnd type="none" w="med" len="med"/>
            </a:ln>
          </p:spPr>
        </p:cxnSp>
        <p:sp>
          <p:nvSpPr>
            <p:cNvPr id="156" name="Shape 156"/>
            <p:cNvSpPr/>
            <p:nvPr/>
          </p:nvSpPr>
          <p:spPr>
            <a:xfrm>
              <a:off x="3918082" y="1610215"/>
              <a:ext cx="198899" cy="198899"/>
            </a:xfrm>
            <a:prstGeom prst="ellipse">
              <a:avLst/>
            </a:prstGeom>
            <a:solidFill>
              <a:srgbClr val="666666"/>
            </a:solidFill>
            <a:ln w="9525" cap="flat" cmpd="sng">
              <a:solidFill>
                <a:srgbClr val="FFFFFF"/>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grpSp>
      <p:sp>
        <p:nvSpPr>
          <p:cNvPr id="157" name="Shape 157"/>
          <p:cNvSpPr txBox="1"/>
          <p:nvPr/>
        </p:nvSpPr>
        <p:spPr>
          <a:xfrm>
            <a:off x="2647211" y="2768975"/>
            <a:ext cx="3069300" cy="2103900"/>
          </a:xfrm>
          <a:prstGeom prst="rect">
            <a:avLst/>
          </a:prstGeom>
          <a:noFill/>
          <a:ln w="9525" cap="flat" cmpd="sng">
            <a:solidFill>
              <a:srgbClr val="FFFFFF"/>
            </a:solidFill>
            <a:prstDash val="solid"/>
            <a:round/>
            <a:headEnd type="none" w="med" len="med"/>
            <a:tailEnd type="none" w="med" len="med"/>
          </a:ln>
        </p:spPr>
        <p:txBody>
          <a:bodyPr lIns="91425" tIns="91425" rIns="91425" bIns="91425" anchor="t" anchorCtr="0">
            <a:noAutofit/>
          </a:bodyPr>
          <a:lstStyle/>
          <a:p>
            <a:pPr marL="0" marR="0" lvl="0" indent="0" algn="l" rtl="0">
              <a:lnSpc>
                <a:spcPct val="115000"/>
              </a:lnSpc>
              <a:spcBef>
                <a:spcPts val="0"/>
              </a:spcBef>
              <a:spcAft>
                <a:spcPts val="0"/>
              </a:spcAft>
              <a:buClr>
                <a:schemeClr val="dk1"/>
              </a:buClr>
              <a:buSzPct val="25000"/>
              <a:buFont typeface="Average"/>
              <a:buNone/>
            </a:pPr>
            <a:r>
              <a:rPr lang="en" sz="1800" b="0" i="0" u="none" strike="noStrike" cap="none">
                <a:solidFill>
                  <a:schemeClr val="dk1"/>
                </a:solidFill>
                <a:latin typeface="Calibri"/>
                <a:ea typeface="Calibri"/>
                <a:cs typeface="Calibri"/>
                <a:sym typeface="Calibri"/>
              </a:rPr>
              <a:t>Creation of parameter to quantify difference in composites with same properties and volume fraction but different spatial arrangement of particles</a:t>
            </a:r>
          </a:p>
        </p:txBody>
      </p:sp>
      <p:sp>
        <p:nvSpPr>
          <p:cNvPr id="158" name="Shape 158"/>
          <p:cNvSpPr/>
          <p:nvPr/>
        </p:nvSpPr>
        <p:spPr>
          <a:xfrm>
            <a:off x="6108587" y="1520600"/>
            <a:ext cx="2723699" cy="745500"/>
          </a:xfrm>
          <a:prstGeom prst="chevron">
            <a:avLst>
              <a:gd name="adj" fmla="val 50000"/>
            </a:avLst>
          </a:prstGeom>
          <a:solidFill>
            <a:srgbClr val="656565"/>
          </a:solidFill>
          <a:ln w="9525" cap="flat" cmpd="sng">
            <a:solidFill>
              <a:srgbClr val="EFEFEF"/>
            </a:solidFill>
            <a:prstDash val="solid"/>
            <a:round/>
            <a:headEnd type="none" w="med" len="med"/>
            <a:tailEnd type="none" w="med" len="med"/>
          </a:ln>
        </p:spPr>
        <p:txBody>
          <a:bodyPr lIns="121875" tIns="121875" rIns="121875" bIns="12187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59" name="Shape 159"/>
          <p:cNvSpPr txBox="1"/>
          <p:nvPr/>
        </p:nvSpPr>
        <p:spPr>
          <a:xfrm>
            <a:off x="6546419" y="1658150"/>
            <a:ext cx="1746900" cy="470400"/>
          </a:xfrm>
          <a:prstGeom prst="rect">
            <a:avLst/>
          </a:prstGeom>
          <a:solidFill>
            <a:srgbClr val="656565"/>
          </a:solidFill>
          <a:ln>
            <a:noFill/>
          </a:ln>
        </p:spPr>
        <p:txBody>
          <a:bodyPr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Roboto"/>
              <a:buNone/>
            </a:pPr>
            <a:r>
              <a:rPr lang="en" sz="1800" b="0" i="0" u="none" strike="noStrike" cap="none">
                <a:solidFill>
                  <a:srgbClr val="FFFFFF"/>
                </a:solidFill>
                <a:latin typeface="Roboto"/>
                <a:ea typeface="Roboto"/>
                <a:cs typeface="Roboto"/>
                <a:sym typeface="Roboto"/>
              </a:rPr>
              <a:t>ML Model Generation</a:t>
            </a:r>
          </a:p>
        </p:txBody>
      </p:sp>
      <p:grpSp>
        <p:nvGrpSpPr>
          <p:cNvPr id="160" name="Shape 160"/>
          <p:cNvGrpSpPr/>
          <p:nvPr/>
        </p:nvGrpSpPr>
        <p:grpSpPr>
          <a:xfrm rot="10800000">
            <a:off x="7287724" y="2266089"/>
            <a:ext cx="264138" cy="593656"/>
            <a:chOff x="3918082" y="1610215"/>
            <a:chExt cx="198899" cy="593656"/>
          </a:xfrm>
        </p:grpSpPr>
        <p:cxnSp>
          <p:nvCxnSpPr>
            <p:cNvPr id="161" name="Shape 161"/>
            <p:cNvCxnSpPr/>
            <p:nvPr/>
          </p:nvCxnSpPr>
          <p:spPr>
            <a:xfrm>
              <a:off x="4017546" y="1649171"/>
              <a:ext cx="0" cy="554700"/>
            </a:xfrm>
            <a:prstGeom prst="straightConnector1">
              <a:avLst/>
            </a:prstGeom>
            <a:noFill/>
            <a:ln w="9525" cap="flat" cmpd="sng">
              <a:solidFill>
                <a:srgbClr val="FFFFFF"/>
              </a:solidFill>
              <a:prstDash val="solid"/>
              <a:round/>
              <a:headEnd type="none" w="med" len="med"/>
              <a:tailEnd type="none" w="med" len="med"/>
            </a:ln>
          </p:spPr>
        </p:cxnSp>
        <p:sp>
          <p:nvSpPr>
            <p:cNvPr id="162" name="Shape 162"/>
            <p:cNvSpPr/>
            <p:nvPr/>
          </p:nvSpPr>
          <p:spPr>
            <a:xfrm>
              <a:off x="3918082" y="1610215"/>
              <a:ext cx="198899" cy="198899"/>
            </a:xfrm>
            <a:prstGeom prst="ellipse">
              <a:avLst/>
            </a:prstGeom>
            <a:solidFill>
              <a:srgbClr val="666666"/>
            </a:solidFill>
            <a:ln w="9525" cap="flat" cmpd="sng">
              <a:solidFill>
                <a:srgbClr val="FFFFFF"/>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grpSp>
      <p:sp>
        <p:nvSpPr>
          <p:cNvPr id="163" name="Shape 163"/>
          <p:cNvSpPr txBox="1"/>
          <p:nvPr/>
        </p:nvSpPr>
        <p:spPr>
          <a:xfrm>
            <a:off x="6057975" y="2768975"/>
            <a:ext cx="2723699" cy="2103900"/>
          </a:xfrm>
          <a:prstGeom prst="rect">
            <a:avLst/>
          </a:prstGeom>
          <a:noFill/>
          <a:ln w="9525" cap="flat" cmpd="sng">
            <a:solidFill>
              <a:srgbClr val="FFFFFF"/>
            </a:solidFill>
            <a:prstDash val="solid"/>
            <a:round/>
            <a:headEnd type="none" w="med" len="med"/>
            <a:tailEnd type="none" w="med" len="med"/>
          </a:ln>
        </p:spPr>
        <p:txBody>
          <a:bodyPr lIns="91425" tIns="91425" rIns="91425" bIns="91425" anchor="t" anchorCtr="0">
            <a:noAutofit/>
          </a:bodyPr>
          <a:lstStyle/>
          <a:p>
            <a:pPr marL="457200" marR="0" lvl="0" indent="-355600" algn="l" rtl="0">
              <a:lnSpc>
                <a:spcPct val="115000"/>
              </a:lnSpc>
              <a:spcBef>
                <a:spcPts val="0"/>
              </a:spcBef>
              <a:spcAft>
                <a:spcPts val="0"/>
              </a:spcAft>
              <a:buClr>
                <a:schemeClr val="dk1"/>
              </a:buClr>
              <a:buSzPct val="100000"/>
              <a:buFont typeface="Calibri"/>
              <a:buAutoNum type="arabicPeriod"/>
            </a:pPr>
            <a:r>
              <a:rPr lang="en" sz="1800" b="0" i="0" u="none" strike="noStrike" cap="none">
                <a:solidFill>
                  <a:schemeClr val="dk1"/>
                </a:solidFill>
                <a:latin typeface="Calibri"/>
                <a:ea typeface="Calibri"/>
                <a:cs typeface="Calibri"/>
                <a:sym typeface="Calibri"/>
              </a:rPr>
              <a:t>Generation of meta-model using Machine Learning algorithms</a:t>
            </a:r>
          </a:p>
          <a:p>
            <a:pPr marL="457200" marR="0" lvl="0" indent="-355600" algn="l" rtl="0">
              <a:lnSpc>
                <a:spcPct val="115000"/>
              </a:lnSpc>
              <a:spcBef>
                <a:spcPts val="0"/>
              </a:spcBef>
              <a:spcAft>
                <a:spcPts val="0"/>
              </a:spcAft>
              <a:buClr>
                <a:schemeClr val="dk1"/>
              </a:buClr>
              <a:buSzPct val="100000"/>
              <a:buFont typeface="Calibri"/>
              <a:buAutoNum type="arabicPeriod"/>
            </a:pPr>
            <a:r>
              <a:rPr lang="en" sz="1800" b="0" i="0" u="none" strike="noStrike" cap="none">
                <a:solidFill>
                  <a:schemeClr val="dk1"/>
                </a:solidFill>
                <a:latin typeface="Calibri"/>
                <a:ea typeface="Calibri"/>
                <a:cs typeface="Calibri"/>
                <a:sym typeface="Calibri"/>
              </a:rPr>
              <a:t>Making predictions using this model</a:t>
            </a:r>
          </a:p>
        </p:txBody>
      </p:sp>
      <p:cxnSp>
        <p:nvCxnSpPr>
          <p:cNvPr id="164" name="Shape 164"/>
          <p:cNvCxnSpPr>
            <a:stCxn id="146" idx="3"/>
            <a:endCxn id="152" idx="1"/>
          </p:cNvCxnSpPr>
          <p:nvPr/>
        </p:nvCxnSpPr>
        <p:spPr>
          <a:xfrm>
            <a:off x="2362788" y="1893350"/>
            <a:ext cx="714300" cy="0"/>
          </a:xfrm>
          <a:prstGeom prst="straightConnector1">
            <a:avLst/>
          </a:prstGeom>
          <a:noFill/>
          <a:ln w="9525" cap="flat" cmpd="sng">
            <a:solidFill>
              <a:schemeClr val="dk2"/>
            </a:solidFill>
            <a:prstDash val="solid"/>
            <a:round/>
            <a:headEnd type="none" w="med" len="med"/>
            <a:tailEnd type="triangle" w="lg" len="lg"/>
          </a:ln>
        </p:spPr>
      </p:cxnSp>
      <p:cxnSp>
        <p:nvCxnSpPr>
          <p:cNvPr id="165" name="Shape 165"/>
          <p:cNvCxnSpPr>
            <a:stCxn id="152" idx="3"/>
            <a:endCxn id="158" idx="1"/>
          </p:cNvCxnSpPr>
          <p:nvPr/>
        </p:nvCxnSpPr>
        <p:spPr>
          <a:xfrm>
            <a:off x="5773547" y="1893350"/>
            <a:ext cx="707700" cy="0"/>
          </a:xfrm>
          <a:prstGeom prst="straightConnector1">
            <a:avLst/>
          </a:prstGeom>
          <a:noFill/>
          <a:ln w="9525" cap="flat" cmpd="sng">
            <a:solidFill>
              <a:schemeClr val="dk2"/>
            </a:solidFill>
            <a:prstDash val="solid"/>
            <a:round/>
            <a:headEnd type="none" w="med" len="med"/>
            <a:tailEnd type="triangle" w="lg" len="lg"/>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Shape 170"/>
          <p:cNvSpPr txBox="1">
            <a:spLocks noGrp="1"/>
          </p:cNvSpPr>
          <p:nvPr>
            <p:ph type="title"/>
          </p:nvPr>
        </p:nvSpPr>
        <p:spPr>
          <a:xfrm>
            <a:off x="311700" y="260000"/>
            <a:ext cx="8520600" cy="572700"/>
          </a:xfrm>
          <a:prstGeom prst="rect">
            <a:avLst/>
          </a:prstGeom>
        </p:spPr>
        <p:txBody>
          <a:bodyPr lIns="91425" tIns="91425" rIns="91425" bIns="91425" anchor="t" anchorCtr="0">
            <a:noAutofit/>
          </a:bodyPr>
          <a:lstStyle/>
          <a:p>
            <a:pPr lvl="0">
              <a:spcBef>
                <a:spcPts val="0"/>
              </a:spcBef>
              <a:buNone/>
            </a:pPr>
            <a:r>
              <a:rPr lang="en"/>
              <a:t>Given Data (Stress vs. Strain Graphs)</a:t>
            </a:r>
          </a:p>
        </p:txBody>
      </p:sp>
      <p:pic>
        <p:nvPicPr>
          <p:cNvPr id="171" name="Shape 171"/>
          <p:cNvPicPr preferRelativeResize="0"/>
          <p:nvPr/>
        </p:nvPicPr>
        <p:blipFill>
          <a:blip r:embed="rId3">
            <a:alphaModFix/>
          </a:blip>
          <a:stretch>
            <a:fillRect/>
          </a:stretch>
        </p:blipFill>
        <p:spPr>
          <a:xfrm>
            <a:off x="2218774" y="1005374"/>
            <a:ext cx="4869784" cy="3718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Shape 176"/>
          <p:cNvSpPr txBox="1">
            <a:spLocks noGrp="1"/>
          </p:cNvSpPr>
          <p:nvPr>
            <p:ph type="title"/>
          </p:nvPr>
        </p:nvSpPr>
        <p:spPr>
          <a:xfrm>
            <a:off x="311700" y="210650"/>
            <a:ext cx="8520600" cy="572700"/>
          </a:xfrm>
          <a:prstGeom prst="rect">
            <a:avLst/>
          </a:prstGeom>
        </p:spPr>
        <p:txBody>
          <a:bodyPr lIns="91425" tIns="91425" rIns="91425" bIns="91425" anchor="t" anchorCtr="0">
            <a:noAutofit/>
          </a:bodyPr>
          <a:lstStyle/>
          <a:p>
            <a:pPr lvl="0">
              <a:spcBef>
                <a:spcPts val="0"/>
              </a:spcBef>
              <a:buNone/>
            </a:pPr>
            <a:r>
              <a:rPr lang="en"/>
              <a:t>Preliminary Results (Fixed Particle Arrangement)</a:t>
            </a:r>
          </a:p>
        </p:txBody>
      </p:sp>
      <p:pic>
        <p:nvPicPr>
          <p:cNvPr id="177" name="Shape 177"/>
          <p:cNvPicPr preferRelativeResize="0"/>
          <p:nvPr/>
        </p:nvPicPr>
        <p:blipFill>
          <a:blip r:embed="rId3">
            <a:alphaModFix/>
          </a:blip>
          <a:stretch>
            <a:fillRect/>
          </a:stretch>
        </p:blipFill>
        <p:spPr>
          <a:xfrm>
            <a:off x="1691525" y="955687"/>
            <a:ext cx="6115050" cy="38576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solidFill>
                  <a:srgbClr val="000000"/>
                </a:solidFill>
              </a:rPr>
              <a:t>Machine Learning</a:t>
            </a:r>
          </a:p>
        </p:txBody>
      </p:sp>
      <p:pic>
        <p:nvPicPr>
          <p:cNvPr id="183" name="Shape 183"/>
          <p:cNvPicPr preferRelativeResize="0"/>
          <p:nvPr/>
        </p:nvPicPr>
        <p:blipFill>
          <a:blip r:embed="rId3">
            <a:alphaModFix/>
          </a:blip>
          <a:stretch>
            <a:fillRect/>
          </a:stretch>
        </p:blipFill>
        <p:spPr>
          <a:xfrm>
            <a:off x="311700" y="1195399"/>
            <a:ext cx="3374024" cy="1704699"/>
          </a:xfrm>
          <a:prstGeom prst="rect">
            <a:avLst/>
          </a:prstGeom>
          <a:noFill/>
          <a:ln>
            <a:noFill/>
          </a:ln>
        </p:spPr>
      </p:pic>
      <p:pic>
        <p:nvPicPr>
          <p:cNvPr id="184" name="Shape 184"/>
          <p:cNvPicPr preferRelativeResize="0"/>
          <p:nvPr/>
        </p:nvPicPr>
        <p:blipFill>
          <a:blip r:embed="rId4">
            <a:alphaModFix/>
          </a:blip>
          <a:stretch>
            <a:fillRect/>
          </a:stretch>
        </p:blipFill>
        <p:spPr>
          <a:xfrm>
            <a:off x="4455875" y="1626325"/>
            <a:ext cx="3988274" cy="2747025"/>
          </a:xfrm>
          <a:prstGeom prst="rect">
            <a:avLst/>
          </a:prstGeom>
          <a:noFill/>
          <a:ln>
            <a:noFill/>
          </a:ln>
        </p:spPr>
      </p:pic>
      <p:pic>
        <p:nvPicPr>
          <p:cNvPr id="185" name="Shape 185"/>
          <p:cNvPicPr preferRelativeResize="0"/>
          <p:nvPr/>
        </p:nvPicPr>
        <p:blipFill>
          <a:blip r:embed="rId5">
            <a:alphaModFix/>
          </a:blip>
          <a:stretch>
            <a:fillRect/>
          </a:stretch>
        </p:blipFill>
        <p:spPr>
          <a:xfrm>
            <a:off x="311699" y="3276625"/>
            <a:ext cx="3374024" cy="13569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265500" y="1733850"/>
            <a:ext cx="4045198" cy="1675800"/>
          </a:xfrm>
          <a:prstGeom prst="rect">
            <a:avLst/>
          </a:prstGeom>
          <a:noFill/>
          <a:ln>
            <a:noFill/>
          </a:ln>
        </p:spPr>
        <p:txBody>
          <a:bodyPr lIns="91425" tIns="91425" rIns="91425" bIns="91425" anchor="ctr" anchorCtr="0">
            <a:noAutofit/>
          </a:bodyPr>
          <a:lstStyle/>
          <a:p>
            <a:pPr marL="0" marR="0" lvl="0" indent="0" algn="ctr" rtl="0">
              <a:lnSpc>
                <a:spcPct val="100000"/>
              </a:lnSpc>
              <a:spcBef>
                <a:spcPts val="0"/>
              </a:spcBef>
              <a:spcAft>
                <a:spcPts val="0"/>
              </a:spcAft>
              <a:buClr>
                <a:schemeClr val="dk1"/>
              </a:buClr>
              <a:buSzPct val="25000"/>
              <a:buFont typeface="Oswald"/>
              <a:buNone/>
            </a:pPr>
            <a:r>
              <a:rPr lang="en" sz="4200" b="1" i="0" u="none" strike="noStrike" cap="none">
                <a:solidFill>
                  <a:schemeClr val="dk1"/>
                </a:solidFill>
                <a:latin typeface="Calibri"/>
                <a:ea typeface="Calibri"/>
                <a:cs typeface="Calibri"/>
                <a:sym typeface="Calibri"/>
              </a:rPr>
              <a:t>Structure Factor Quantification</a:t>
            </a:r>
          </a:p>
        </p:txBody>
      </p:sp>
      <p:pic>
        <p:nvPicPr>
          <p:cNvPr id="191" name="Shape 191" descr="material.png"/>
          <p:cNvPicPr preferRelativeResize="0"/>
          <p:nvPr/>
        </p:nvPicPr>
        <p:blipFill rotWithShape="1">
          <a:blip r:embed="rId3">
            <a:alphaModFix/>
          </a:blip>
          <a:srcRect/>
          <a:stretch/>
        </p:blipFill>
        <p:spPr>
          <a:xfrm>
            <a:off x="5155512" y="1200150"/>
            <a:ext cx="3362324" cy="27431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title"/>
          </p:nvPr>
        </p:nvSpPr>
        <p:spPr>
          <a:xfrm>
            <a:off x="645900" y="3691500"/>
            <a:ext cx="7852199" cy="861000"/>
          </a:xfrm>
          <a:prstGeom prst="rect">
            <a:avLst/>
          </a:prstGeom>
          <a:noFill/>
          <a:ln>
            <a:noFill/>
          </a:ln>
        </p:spPr>
        <p:txBody>
          <a:bodyPr lIns="91425" tIns="91425" rIns="91425" bIns="91425" anchor="ctr" anchorCtr="0">
            <a:noAutofit/>
          </a:bodyPr>
          <a:lstStyle/>
          <a:p>
            <a:pPr marL="0" marR="0" lvl="0" indent="0" algn="ctr" rtl="0">
              <a:lnSpc>
                <a:spcPct val="100000"/>
              </a:lnSpc>
              <a:spcBef>
                <a:spcPts val="0"/>
              </a:spcBef>
              <a:spcAft>
                <a:spcPts val="0"/>
              </a:spcAft>
              <a:buClr>
                <a:schemeClr val="dk1"/>
              </a:buClr>
              <a:buSzPct val="25000"/>
              <a:buFont typeface="Oswald"/>
              <a:buNone/>
            </a:pPr>
            <a:r>
              <a:rPr lang="en" sz="3600" b="1" i="0" u="none" strike="noStrike" cap="none" dirty="0">
                <a:solidFill>
                  <a:schemeClr val="dk1"/>
                </a:solidFill>
                <a:latin typeface="Calibri"/>
                <a:ea typeface="Calibri"/>
                <a:cs typeface="Calibri"/>
                <a:sym typeface="Calibri"/>
              </a:rPr>
              <a:t>Difference?</a:t>
            </a:r>
          </a:p>
        </p:txBody>
      </p:sp>
      <p:sp>
        <p:nvSpPr>
          <p:cNvPr id="197" name="Shape 197"/>
          <p:cNvSpPr/>
          <p:nvPr/>
        </p:nvSpPr>
        <p:spPr>
          <a:xfrm>
            <a:off x="1093600" y="721050"/>
            <a:ext cx="1814700" cy="16845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98" name="Shape 198"/>
          <p:cNvSpPr/>
          <p:nvPr/>
        </p:nvSpPr>
        <p:spPr>
          <a:xfrm>
            <a:off x="1314019" y="1023620"/>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199" name="Shape 199"/>
          <p:cNvSpPr/>
          <p:nvPr/>
        </p:nvSpPr>
        <p:spPr>
          <a:xfrm>
            <a:off x="1857708" y="1023620"/>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0" name="Shape 200"/>
          <p:cNvSpPr/>
          <p:nvPr/>
        </p:nvSpPr>
        <p:spPr>
          <a:xfrm>
            <a:off x="2440833" y="1023620"/>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1" name="Shape 201"/>
          <p:cNvSpPr/>
          <p:nvPr/>
        </p:nvSpPr>
        <p:spPr>
          <a:xfrm>
            <a:off x="1314019" y="1987134"/>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2" name="Shape 202"/>
          <p:cNvSpPr/>
          <p:nvPr/>
        </p:nvSpPr>
        <p:spPr>
          <a:xfrm>
            <a:off x="1857708" y="1987134"/>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3" name="Shape 203"/>
          <p:cNvSpPr/>
          <p:nvPr/>
        </p:nvSpPr>
        <p:spPr>
          <a:xfrm>
            <a:off x="2440833" y="1987134"/>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4" name="Shape 204"/>
          <p:cNvSpPr/>
          <p:nvPr/>
        </p:nvSpPr>
        <p:spPr>
          <a:xfrm>
            <a:off x="3943937" y="721050"/>
            <a:ext cx="1814700" cy="16845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5" name="Shape 205"/>
          <p:cNvSpPr/>
          <p:nvPr/>
        </p:nvSpPr>
        <p:spPr>
          <a:xfrm>
            <a:off x="5291169" y="869620"/>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6" name="Shape 206"/>
          <p:cNvSpPr/>
          <p:nvPr/>
        </p:nvSpPr>
        <p:spPr>
          <a:xfrm>
            <a:off x="4503746" y="1155820"/>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7" name="Shape 207"/>
          <p:cNvSpPr/>
          <p:nvPr/>
        </p:nvSpPr>
        <p:spPr>
          <a:xfrm>
            <a:off x="4999596" y="1225720"/>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8" name="Shape 208"/>
          <p:cNvSpPr/>
          <p:nvPr/>
        </p:nvSpPr>
        <p:spPr>
          <a:xfrm>
            <a:off x="4325994" y="1700934"/>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09" name="Shape 209"/>
          <p:cNvSpPr/>
          <p:nvPr/>
        </p:nvSpPr>
        <p:spPr>
          <a:xfrm>
            <a:off x="4708033" y="1987134"/>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10" name="Shape 210"/>
          <p:cNvSpPr/>
          <p:nvPr/>
        </p:nvSpPr>
        <p:spPr>
          <a:xfrm>
            <a:off x="5098896" y="1602559"/>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11" name="Shape 211"/>
          <p:cNvSpPr/>
          <p:nvPr/>
        </p:nvSpPr>
        <p:spPr>
          <a:xfrm>
            <a:off x="6794275" y="721050"/>
            <a:ext cx="1814700" cy="16845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12" name="Shape 212"/>
          <p:cNvSpPr/>
          <p:nvPr/>
        </p:nvSpPr>
        <p:spPr>
          <a:xfrm>
            <a:off x="6918568" y="869620"/>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13" name="Shape 213"/>
          <p:cNvSpPr/>
          <p:nvPr/>
        </p:nvSpPr>
        <p:spPr>
          <a:xfrm>
            <a:off x="7558384" y="1309820"/>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14" name="Shape 214"/>
          <p:cNvSpPr/>
          <p:nvPr/>
        </p:nvSpPr>
        <p:spPr>
          <a:xfrm>
            <a:off x="7636782" y="869620"/>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15" name="Shape 215"/>
          <p:cNvSpPr/>
          <p:nvPr/>
        </p:nvSpPr>
        <p:spPr>
          <a:xfrm>
            <a:off x="7062743" y="1650634"/>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16" name="Shape 216"/>
          <p:cNvSpPr/>
          <p:nvPr/>
        </p:nvSpPr>
        <p:spPr>
          <a:xfrm>
            <a:off x="7690584" y="1830909"/>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17" name="Shape 217"/>
          <p:cNvSpPr/>
          <p:nvPr/>
        </p:nvSpPr>
        <p:spPr>
          <a:xfrm>
            <a:off x="8102082" y="1309834"/>
            <a:ext cx="286499" cy="286199"/>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6" name="Shape 118"/>
          <p:cNvSpPr txBox="1"/>
          <p:nvPr/>
        </p:nvSpPr>
        <p:spPr>
          <a:xfrm>
            <a:off x="1237900" y="2672625"/>
            <a:ext cx="1526100" cy="375900"/>
          </a:xfrm>
          <a:prstGeom prst="rect">
            <a:avLst/>
          </a:prstGeom>
          <a:noFill/>
          <a:ln w="9525" cap="flat" cmpd="sng">
            <a:no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600" b="0" i="0" u="none" strike="noStrike" cap="none" dirty="0">
                <a:solidFill>
                  <a:schemeClr val="dk1"/>
                </a:solidFill>
                <a:latin typeface="Arial"/>
                <a:ea typeface="Arial"/>
                <a:cs typeface="Arial"/>
                <a:sym typeface="Arial"/>
              </a:rPr>
              <a:t>(i)</a:t>
            </a:r>
          </a:p>
        </p:txBody>
      </p:sp>
      <p:sp>
        <p:nvSpPr>
          <p:cNvPr id="27" name="Shape 118"/>
          <p:cNvSpPr txBox="1"/>
          <p:nvPr/>
        </p:nvSpPr>
        <p:spPr>
          <a:xfrm>
            <a:off x="6938575" y="2666350"/>
            <a:ext cx="1526100" cy="375900"/>
          </a:xfrm>
          <a:prstGeom prst="rect">
            <a:avLst/>
          </a:prstGeom>
          <a:noFill/>
          <a:ln w="9525" cap="flat" cmpd="sng">
            <a:no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600" b="0" i="0" u="none" strike="noStrike" cap="none" dirty="0">
                <a:solidFill>
                  <a:schemeClr val="dk1"/>
                </a:solidFill>
                <a:latin typeface="Arial"/>
                <a:ea typeface="Arial"/>
                <a:cs typeface="Arial"/>
                <a:sym typeface="Arial"/>
              </a:rPr>
              <a:t>(iii)</a:t>
            </a:r>
          </a:p>
        </p:txBody>
      </p:sp>
      <p:sp>
        <p:nvSpPr>
          <p:cNvPr id="28" name="Shape 118"/>
          <p:cNvSpPr txBox="1"/>
          <p:nvPr/>
        </p:nvSpPr>
        <p:spPr>
          <a:xfrm>
            <a:off x="4088232" y="2678900"/>
            <a:ext cx="1526100" cy="375900"/>
          </a:xfrm>
          <a:prstGeom prst="rect">
            <a:avLst/>
          </a:prstGeom>
          <a:noFill/>
          <a:ln w="9525" cap="flat" cmpd="sng">
            <a:no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600" b="0" i="0" u="none" strike="noStrike" cap="none" dirty="0">
                <a:solidFill>
                  <a:schemeClr val="dk1"/>
                </a:solidFill>
                <a:latin typeface="Arial"/>
                <a:ea typeface="Arial"/>
                <a:cs typeface="Arial"/>
                <a:sym typeface="Arial"/>
              </a:rPr>
              <a:t>(ii)</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311700" y="332316"/>
            <a:ext cx="2807999" cy="755698"/>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chemeClr val="dk1"/>
              </a:buClr>
              <a:buSzPct val="25000"/>
              <a:buFont typeface="Oswald"/>
              <a:buNone/>
            </a:pPr>
            <a:r>
              <a:rPr lang="en" sz="3000" b="1" i="0" u="none" strike="noStrike" cap="none">
                <a:solidFill>
                  <a:schemeClr val="dk1"/>
                </a:solidFill>
                <a:latin typeface="Calibri"/>
                <a:ea typeface="Calibri"/>
                <a:cs typeface="Calibri"/>
                <a:sym typeface="Calibri"/>
              </a:rPr>
              <a:t>Distance Energy</a:t>
            </a:r>
          </a:p>
        </p:txBody>
      </p:sp>
      <p:sp>
        <p:nvSpPr>
          <p:cNvPr id="224" name="Shape 224"/>
          <p:cNvSpPr txBox="1">
            <a:spLocks noGrp="1"/>
          </p:cNvSpPr>
          <p:nvPr>
            <p:ph type="body" idx="1"/>
          </p:nvPr>
        </p:nvSpPr>
        <p:spPr>
          <a:xfrm>
            <a:off x="311700" y="1389600"/>
            <a:ext cx="2807999" cy="3179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Average"/>
              <a:buNone/>
            </a:pPr>
            <a:r>
              <a:rPr lang="en" sz="1400" b="0" i="0" u="none" strike="noStrike" cap="none">
                <a:solidFill>
                  <a:schemeClr val="dk1"/>
                </a:solidFill>
                <a:latin typeface="Calibri"/>
                <a:ea typeface="Calibri"/>
                <a:cs typeface="Calibri"/>
                <a:sym typeface="Calibri"/>
              </a:rPr>
              <a:t>The D-eigenvalues of a graph G are the eigenvalues of its distance matrix D , and the D-energy E</a:t>
            </a:r>
            <a:r>
              <a:rPr lang="en" sz="1400" b="0" i="0" u="none" strike="noStrike" cap="none" baseline="-25000">
                <a:solidFill>
                  <a:schemeClr val="dk1"/>
                </a:solidFill>
                <a:latin typeface="Calibri"/>
                <a:ea typeface="Calibri"/>
                <a:cs typeface="Calibri"/>
                <a:sym typeface="Calibri"/>
              </a:rPr>
              <a:t>D</a:t>
            </a:r>
            <a:r>
              <a:rPr lang="en" sz="1400" b="0" i="0" u="none" strike="noStrike" cap="none">
                <a:solidFill>
                  <a:schemeClr val="dk1"/>
                </a:solidFill>
                <a:latin typeface="Calibri"/>
                <a:ea typeface="Calibri"/>
                <a:cs typeface="Calibri"/>
                <a:sym typeface="Calibri"/>
              </a:rPr>
              <a:t>(G) is the sum of the absolute values of its D-eigenvalues. </a:t>
            </a:r>
          </a:p>
          <a:p>
            <a:pPr marL="0" marR="0" lvl="0" indent="0" algn="l" rtl="0">
              <a:lnSpc>
                <a:spcPct val="115000"/>
              </a:lnSpc>
              <a:spcBef>
                <a:spcPts val="1600"/>
              </a:spcBef>
              <a:spcAft>
                <a:spcPts val="0"/>
              </a:spcAft>
              <a:buClr>
                <a:schemeClr val="accent3"/>
              </a:buClr>
              <a:buSzPct val="25000"/>
              <a:buFont typeface="Average"/>
              <a:buNone/>
            </a:pPr>
            <a:r>
              <a:rPr lang="en" sz="1400" b="0" i="0" u="none" strike="noStrike" cap="none">
                <a:solidFill>
                  <a:schemeClr val="dk1"/>
                </a:solidFill>
                <a:latin typeface="Calibri"/>
                <a:ea typeface="Calibri"/>
                <a:cs typeface="Calibri"/>
                <a:sym typeface="Calibri"/>
              </a:rPr>
              <a:t>Two graphs are said to be D-equienergetic if they have the same D-energy. </a:t>
            </a:r>
            <a:r>
              <a:rPr lang="en" sz="1400" b="1" i="0" u="none" strike="noStrike" cap="none">
                <a:solidFill>
                  <a:schemeClr val="dk1"/>
                </a:solidFill>
                <a:latin typeface="Calibri"/>
                <a:ea typeface="Calibri"/>
                <a:cs typeface="Calibri"/>
                <a:sym typeface="Calibri"/>
              </a:rPr>
              <a:t>It has been proved that there exist pairs of non-D-cospectral D-equienergetic graphs of order n for every n ≥ 6 .</a:t>
            </a:r>
          </a:p>
        </p:txBody>
      </p:sp>
      <p:pic>
        <p:nvPicPr>
          <p:cNvPr id="225" name="Shape 225"/>
          <p:cNvPicPr preferRelativeResize="0"/>
          <p:nvPr/>
        </p:nvPicPr>
        <p:blipFill>
          <a:blip r:embed="rId3">
            <a:alphaModFix/>
          </a:blip>
          <a:stretch>
            <a:fillRect/>
          </a:stretch>
        </p:blipFill>
        <p:spPr>
          <a:xfrm>
            <a:off x="5585347" y="579972"/>
            <a:ext cx="2167074" cy="1243649"/>
          </a:xfrm>
          <a:prstGeom prst="rect">
            <a:avLst/>
          </a:prstGeom>
          <a:noFill/>
          <a:ln w="9525" cap="flat" cmpd="sng">
            <a:solidFill>
              <a:srgbClr val="000000"/>
            </a:solidFill>
            <a:prstDash val="solid"/>
            <a:round/>
            <a:headEnd type="none" w="med" len="med"/>
            <a:tailEnd type="none" w="med" len="med"/>
          </a:ln>
        </p:spPr>
      </p:pic>
      <p:pic>
        <p:nvPicPr>
          <p:cNvPr id="226" name="Shape 226"/>
          <p:cNvPicPr preferRelativeResize="0"/>
          <p:nvPr/>
        </p:nvPicPr>
        <p:blipFill>
          <a:blip r:embed="rId4">
            <a:alphaModFix/>
          </a:blip>
          <a:stretch>
            <a:fillRect/>
          </a:stretch>
        </p:blipFill>
        <p:spPr>
          <a:xfrm>
            <a:off x="5722429" y="2209162"/>
            <a:ext cx="1892925" cy="1076369"/>
          </a:xfrm>
          <a:prstGeom prst="rect">
            <a:avLst/>
          </a:prstGeom>
          <a:noFill/>
          <a:ln w="9525" cap="flat" cmpd="sng">
            <a:solidFill>
              <a:srgbClr val="000000"/>
            </a:solidFill>
            <a:prstDash val="solid"/>
            <a:round/>
            <a:headEnd type="none" w="med" len="med"/>
            <a:tailEnd type="none" w="med" len="med"/>
          </a:ln>
        </p:spPr>
      </p:pic>
      <p:cxnSp>
        <p:nvCxnSpPr>
          <p:cNvPr id="227" name="Shape 227"/>
          <p:cNvCxnSpPr>
            <a:stCxn id="225" idx="2"/>
            <a:endCxn id="226" idx="0"/>
          </p:cNvCxnSpPr>
          <p:nvPr/>
        </p:nvCxnSpPr>
        <p:spPr>
          <a:xfrm>
            <a:off x="6668884" y="1823622"/>
            <a:ext cx="0" cy="385500"/>
          </a:xfrm>
          <a:prstGeom prst="straightConnector1">
            <a:avLst/>
          </a:prstGeom>
          <a:noFill/>
          <a:ln w="9525" cap="flat" cmpd="sng">
            <a:solidFill>
              <a:srgbClr val="FFFFFF"/>
            </a:solidFill>
            <a:prstDash val="solid"/>
            <a:round/>
            <a:headEnd type="none" w="med" len="med"/>
            <a:tailEnd type="triangle" w="lg" len="lg"/>
          </a:ln>
        </p:spPr>
      </p:cxnSp>
      <p:cxnSp>
        <p:nvCxnSpPr>
          <p:cNvPr id="228" name="Shape 228"/>
          <p:cNvCxnSpPr>
            <a:stCxn id="226" idx="2"/>
            <a:endCxn id="229" idx="0"/>
          </p:cNvCxnSpPr>
          <p:nvPr/>
        </p:nvCxnSpPr>
        <p:spPr>
          <a:xfrm>
            <a:off x="6668891" y="3285531"/>
            <a:ext cx="0" cy="447300"/>
          </a:xfrm>
          <a:prstGeom prst="straightConnector1">
            <a:avLst/>
          </a:prstGeom>
          <a:noFill/>
          <a:ln w="9525" cap="flat" cmpd="sng">
            <a:solidFill>
              <a:srgbClr val="FFFFFF"/>
            </a:solidFill>
            <a:prstDash val="solid"/>
            <a:round/>
            <a:headEnd type="none" w="med" len="med"/>
            <a:tailEnd type="triangle" w="lg" len="lg"/>
          </a:ln>
        </p:spPr>
      </p:cxnSp>
      <p:pic>
        <p:nvPicPr>
          <p:cNvPr id="229" name="Shape 229"/>
          <p:cNvPicPr preferRelativeResize="0"/>
          <p:nvPr/>
        </p:nvPicPr>
        <p:blipFill>
          <a:blip r:embed="rId5">
            <a:alphaModFix/>
          </a:blip>
          <a:stretch>
            <a:fillRect/>
          </a:stretch>
        </p:blipFill>
        <p:spPr>
          <a:xfrm>
            <a:off x="5722412" y="3732825"/>
            <a:ext cx="1892924" cy="90365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Shape 234"/>
          <p:cNvSpPr txBox="1"/>
          <p:nvPr/>
        </p:nvSpPr>
        <p:spPr>
          <a:xfrm>
            <a:off x="311700" y="11197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FFFFFF"/>
              </a:buClr>
              <a:buSzPct val="25000"/>
              <a:buFont typeface="Oswald"/>
              <a:buNone/>
            </a:pPr>
            <a:r>
              <a:rPr lang="en" sz="3000" b="1" i="0" u="none" strike="noStrike" cap="none">
                <a:solidFill>
                  <a:srgbClr val="FFFFFF"/>
                </a:solidFill>
                <a:latin typeface="Calibri"/>
                <a:ea typeface="Calibri"/>
                <a:cs typeface="Calibri"/>
                <a:sym typeface="Calibri"/>
              </a:rPr>
              <a:t>Distance Energy</a:t>
            </a:r>
          </a:p>
        </p:txBody>
      </p:sp>
      <p:sp>
        <p:nvSpPr>
          <p:cNvPr id="235" name="Shape 235"/>
          <p:cNvSpPr txBox="1"/>
          <p:nvPr/>
        </p:nvSpPr>
        <p:spPr>
          <a:xfrm>
            <a:off x="311700" y="1152475"/>
            <a:ext cx="8520600" cy="3416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rgbClr val="000000"/>
              </a:buClr>
              <a:buFont typeface="Arial"/>
              <a:buNone/>
            </a:pPr>
            <a:endParaRPr sz="1900" b="0" i="0" u="none" strike="noStrike" cap="none">
              <a:solidFill>
                <a:srgbClr val="FFFFFF"/>
              </a:solidFill>
              <a:latin typeface="Average"/>
              <a:ea typeface="Average"/>
              <a:cs typeface="Average"/>
              <a:sym typeface="Average"/>
            </a:endParaRPr>
          </a:p>
        </p:txBody>
      </p:sp>
      <p:sp>
        <p:nvSpPr>
          <p:cNvPr id="236" name="Shape 236"/>
          <p:cNvSpPr txBox="1"/>
          <p:nvPr/>
        </p:nvSpPr>
        <p:spPr>
          <a:xfrm>
            <a:off x="1899525" y="4359175"/>
            <a:ext cx="5746800" cy="343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600" i="0" u="none" strike="noStrike" cap="none">
                <a:solidFill>
                  <a:srgbClr val="FFFFFF"/>
                </a:solidFill>
                <a:latin typeface="Calibri"/>
                <a:ea typeface="Calibri"/>
                <a:cs typeface="Calibri"/>
                <a:sym typeface="Calibri"/>
              </a:rPr>
              <a:t>Sample Computation for Two C</a:t>
            </a:r>
            <a:r>
              <a:rPr lang="en" sz="1600">
                <a:solidFill>
                  <a:srgbClr val="FFFFFF"/>
                </a:solidFill>
                <a:latin typeface="Calibri"/>
                <a:ea typeface="Calibri"/>
                <a:cs typeface="Calibri"/>
                <a:sym typeface="Calibri"/>
              </a:rPr>
              <a:t>onfigurations of a </a:t>
            </a:r>
            <a:r>
              <a:rPr lang="en" sz="1600" i="0" u="none" strike="noStrike" cap="none">
                <a:solidFill>
                  <a:srgbClr val="FFFFFF"/>
                </a:solidFill>
                <a:latin typeface="Calibri"/>
                <a:ea typeface="Calibri"/>
                <a:cs typeface="Calibri"/>
                <a:sym typeface="Calibri"/>
              </a:rPr>
              <a:t>5 particle system</a:t>
            </a:r>
          </a:p>
        </p:txBody>
      </p:sp>
      <p:pic>
        <p:nvPicPr>
          <p:cNvPr id="237" name="Shape 237" descr="Screenshot from 2016-11-24 01:06:35.png"/>
          <p:cNvPicPr preferRelativeResize="0"/>
          <p:nvPr/>
        </p:nvPicPr>
        <p:blipFill rotWithShape="1">
          <a:blip r:embed="rId3">
            <a:alphaModFix/>
          </a:blip>
          <a:srcRect l="3058" t="2080" r="6721" b="2060"/>
          <a:stretch/>
        </p:blipFill>
        <p:spPr>
          <a:xfrm>
            <a:off x="237650" y="998750"/>
            <a:ext cx="4081550" cy="3217250"/>
          </a:xfrm>
          <a:prstGeom prst="rect">
            <a:avLst/>
          </a:prstGeom>
          <a:noFill/>
          <a:ln>
            <a:noFill/>
          </a:ln>
        </p:spPr>
      </p:pic>
      <p:pic>
        <p:nvPicPr>
          <p:cNvPr id="238" name="Shape 238"/>
          <p:cNvPicPr preferRelativeResize="0"/>
          <p:nvPr/>
        </p:nvPicPr>
        <p:blipFill>
          <a:blip r:embed="rId4">
            <a:alphaModFix/>
          </a:blip>
          <a:stretch>
            <a:fillRect/>
          </a:stretch>
        </p:blipFill>
        <p:spPr>
          <a:xfrm>
            <a:off x="4595149" y="998749"/>
            <a:ext cx="4347985" cy="32172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p:nvPr/>
        </p:nvSpPr>
        <p:spPr>
          <a:xfrm>
            <a:off x="311700" y="207778"/>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FFFFFF"/>
              </a:buClr>
              <a:buSzPct val="25000"/>
              <a:buFont typeface="Oswald"/>
              <a:buNone/>
            </a:pPr>
            <a:r>
              <a:rPr lang="en" sz="3000" b="1" i="0" u="none" strike="noStrike" cap="none" dirty="0">
                <a:solidFill>
                  <a:srgbClr val="FFFFFF"/>
                </a:solidFill>
                <a:latin typeface="Calibri"/>
                <a:ea typeface="Calibri"/>
                <a:cs typeface="Calibri"/>
                <a:sym typeface="Calibri"/>
              </a:rPr>
              <a:t>Need for Crowding Factor Quantification</a:t>
            </a:r>
          </a:p>
        </p:txBody>
      </p:sp>
      <p:sp>
        <p:nvSpPr>
          <p:cNvPr id="244" name="Shape 244"/>
          <p:cNvSpPr txBox="1"/>
          <p:nvPr/>
        </p:nvSpPr>
        <p:spPr>
          <a:xfrm>
            <a:off x="311700" y="1152475"/>
            <a:ext cx="8520600" cy="2109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rgbClr val="000000"/>
              </a:buClr>
              <a:buFont typeface="Arial"/>
              <a:buNone/>
            </a:pPr>
            <a:endParaRPr sz="1900" b="0" i="0" u="none" strike="noStrike" cap="none">
              <a:solidFill>
                <a:srgbClr val="FFFFFF"/>
              </a:solidFill>
              <a:latin typeface="Average"/>
              <a:ea typeface="Average"/>
              <a:cs typeface="Average"/>
              <a:sym typeface="Average"/>
            </a:endParaRPr>
          </a:p>
        </p:txBody>
      </p:sp>
      <p:sp>
        <p:nvSpPr>
          <p:cNvPr id="245" name="Shape 245"/>
          <p:cNvSpPr txBox="1"/>
          <p:nvPr/>
        </p:nvSpPr>
        <p:spPr>
          <a:xfrm>
            <a:off x="311700" y="863534"/>
            <a:ext cx="8520600" cy="2398538"/>
          </a:xfrm>
          <a:prstGeom prst="rect">
            <a:avLst/>
          </a:prstGeom>
          <a:noFill/>
          <a:ln>
            <a:noFill/>
          </a:ln>
        </p:spPr>
        <p:txBody>
          <a:bodyPr lIns="91425" tIns="91425" rIns="91425" bIns="91425" anchor="t" anchorCtr="0">
            <a:noAutofit/>
          </a:bodyPr>
          <a:lstStyle/>
          <a:p>
            <a:pPr marL="457200" lvl="0" indent="-342900" rtl="0">
              <a:lnSpc>
                <a:spcPct val="100000"/>
              </a:lnSpc>
              <a:spcBef>
                <a:spcPts val="1600"/>
              </a:spcBef>
              <a:buClr>
                <a:schemeClr val="dk1"/>
              </a:buClr>
              <a:buSzPct val="100000"/>
              <a:buFont typeface="Calibri"/>
              <a:buChar char="●"/>
            </a:pPr>
            <a:r>
              <a:rPr lang="en" sz="1800" dirty="0">
                <a:solidFill>
                  <a:schemeClr val="dk1"/>
                </a:solidFill>
                <a:latin typeface="Calibri"/>
                <a:ea typeface="Calibri"/>
                <a:cs typeface="Calibri"/>
                <a:sym typeface="Calibri"/>
              </a:rPr>
              <a:t>It has been proved that there exist pairs of non-D-cospectral D-equienergetic graphs of order n for every n ≥ 6.</a:t>
            </a:r>
          </a:p>
          <a:p>
            <a:pPr marL="457200" lvl="0" indent="-342900" rtl="0">
              <a:lnSpc>
                <a:spcPct val="100000"/>
              </a:lnSpc>
              <a:spcBef>
                <a:spcPts val="1600"/>
              </a:spcBef>
              <a:buClr>
                <a:schemeClr val="dk1"/>
              </a:buClr>
              <a:buSzPct val="100000"/>
              <a:buFont typeface="Calibri"/>
              <a:buChar char="●"/>
            </a:pPr>
            <a:r>
              <a:rPr lang="en" sz="1800" dirty="0">
                <a:solidFill>
                  <a:schemeClr val="dk1"/>
                </a:solidFill>
                <a:latin typeface="Calibri"/>
                <a:ea typeface="Calibri"/>
                <a:cs typeface="Calibri"/>
                <a:sym typeface="Calibri"/>
              </a:rPr>
              <a:t>This means that whenever n ≥ 6, there exists at least one pair of arrangements where D-energies are equal.</a:t>
            </a:r>
          </a:p>
          <a:p>
            <a:pPr marL="457200" lvl="0" indent="-342900" rtl="0">
              <a:lnSpc>
                <a:spcPct val="100000"/>
              </a:lnSpc>
              <a:spcBef>
                <a:spcPts val="1600"/>
              </a:spcBef>
              <a:buClr>
                <a:schemeClr val="dk1"/>
              </a:buClr>
              <a:buSzPct val="100000"/>
              <a:buFont typeface="Calibri"/>
              <a:buChar char="●"/>
            </a:pPr>
            <a:r>
              <a:rPr lang="en" sz="1800" dirty="0">
                <a:solidFill>
                  <a:schemeClr val="dk1"/>
                </a:solidFill>
                <a:latin typeface="Calibri"/>
                <a:ea typeface="Calibri"/>
                <a:cs typeface="Calibri"/>
                <a:sym typeface="Calibri"/>
              </a:rPr>
              <a:t>To distinguish between these arrangements, we need one more parameter.</a:t>
            </a:r>
          </a:p>
          <a:p>
            <a:pPr marL="457200" lvl="0" indent="-342900" rtl="0">
              <a:lnSpc>
                <a:spcPct val="100000"/>
              </a:lnSpc>
              <a:spcBef>
                <a:spcPts val="1600"/>
              </a:spcBef>
              <a:buClr>
                <a:schemeClr val="dk1"/>
              </a:buClr>
              <a:buSzPct val="100000"/>
              <a:buFont typeface="Calibri"/>
              <a:buChar char="●"/>
            </a:pPr>
            <a:r>
              <a:rPr lang="en" sz="1800" dirty="0">
                <a:solidFill>
                  <a:schemeClr val="dk1"/>
                </a:solidFill>
                <a:latin typeface="Calibri"/>
                <a:ea typeface="Calibri"/>
                <a:cs typeface="Calibri"/>
                <a:sym typeface="Calibri"/>
              </a:rPr>
              <a:t>This parameter can be defined in terms of </a:t>
            </a:r>
            <a:r>
              <a:rPr lang="en" sz="1800" b="1" dirty="0">
                <a:solidFill>
                  <a:schemeClr val="dk1"/>
                </a:solidFill>
                <a:latin typeface="Calibri"/>
                <a:ea typeface="Calibri"/>
                <a:cs typeface="Calibri"/>
                <a:sym typeface="Calibri"/>
              </a:rPr>
              <a:t>Crowding Distance</a:t>
            </a:r>
            <a:r>
              <a:rPr lang="en" sz="1800" dirty="0">
                <a:solidFill>
                  <a:schemeClr val="dk1"/>
                </a:solidFill>
                <a:latin typeface="Calibri"/>
                <a:ea typeface="Calibri"/>
                <a:cs typeface="Calibri"/>
                <a:sym typeface="Calibri"/>
              </a:rPr>
              <a:t> of particles.</a:t>
            </a:r>
          </a:p>
        </p:txBody>
      </p:sp>
      <p:sp>
        <p:nvSpPr>
          <p:cNvPr id="246" name="Shape 246"/>
          <p:cNvSpPr/>
          <p:nvPr/>
        </p:nvSpPr>
        <p:spPr>
          <a:xfrm>
            <a:off x="3046875" y="3427648"/>
            <a:ext cx="1620000" cy="14499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47" name="Shape 247"/>
          <p:cNvSpPr/>
          <p:nvPr/>
        </p:nvSpPr>
        <p:spPr>
          <a:xfrm>
            <a:off x="3663017" y="3598946"/>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48" name="Shape 248"/>
          <p:cNvSpPr/>
          <p:nvPr/>
        </p:nvSpPr>
        <p:spPr>
          <a:xfrm>
            <a:off x="4062041" y="3544183"/>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49" name="Shape 249"/>
          <p:cNvSpPr/>
          <p:nvPr/>
        </p:nvSpPr>
        <p:spPr>
          <a:xfrm>
            <a:off x="4249544" y="3934371"/>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50" name="Shape 250"/>
          <p:cNvSpPr/>
          <p:nvPr/>
        </p:nvSpPr>
        <p:spPr>
          <a:xfrm>
            <a:off x="3101792" y="4489892"/>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51" name="Shape 251"/>
          <p:cNvSpPr/>
          <p:nvPr/>
        </p:nvSpPr>
        <p:spPr>
          <a:xfrm>
            <a:off x="3993641" y="4324517"/>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52" name="Shape 252"/>
          <p:cNvSpPr/>
          <p:nvPr/>
        </p:nvSpPr>
        <p:spPr>
          <a:xfrm>
            <a:off x="4249544" y="4517367"/>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53" name="Shape 253"/>
          <p:cNvSpPr/>
          <p:nvPr/>
        </p:nvSpPr>
        <p:spPr>
          <a:xfrm>
            <a:off x="3806144" y="3934346"/>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54" name="Shape 254"/>
          <p:cNvSpPr/>
          <p:nvPr/>
        </p:nvSpPr>
        <p:spPr>
          <a:xfrm>
            <a:off x="910175" y="3427648"/>
            <a:ext cx="1620000" cy="1449900"/>
          </a:xfrm>
          <a:prstGeom prst="rect">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55" name="Shape 255"/>
          <p:cNvSpPr/>
          <p:nvPr/>
        </p:nvSpPr>
        <p:spPr>
          <a:xfrm>
            <a:off x="1106945" y="3688079"/>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56" name="Shape 256"/>
          <p:cNvSpPr/>
          <p:nvPr/>
        </p:nvSpPr>
        <p:spPr>
          <a:xfrm>
            <a:off x="1592302" y="3688079"/>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57" name="Shape 257"/>
          <p:cNvSpPr/>
          <p:nvPr/>
        </p:nvSpPr>
        <p:spPr>
          <a:xfrm>
            <a:off x="2112862" y="3688079"/>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58" name="Shape 258"/>
          <p:cNvSpPr/>
          <p:nvPr/>
        </p:nvSpPr>
        <p:spPr>
          <a:xfrm>
            <a:off x="1106945" y="4517405"/>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59" name="Shape 259"/>
          <p:cNvSpPr/>
          <p:nvPr/>
        </p:nvSpPr>
        <p:spPr>
          <a:xfrm>
            <a:off x="1592302" y="4517405"/>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60" name="Shape 260"/>
          <p:cNvSpPr/>
          <p:nvPr/>
        </p:nvSpPr>
        <p:spPr>
          <a:xfrm>
            <a:off x="2112862" y="4517405"/>
            <a:ext cx="255900" cy="246300"/>
          </a:xfrm>
          <a:prstGeom prst="ellipse">
            <a:avLst/>
          </a:prstGeom>
          <a:solidFill>
            <a:srgbClr val="000000"/>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61" name="Shape 261"/>
          <p:cNvSpPr txBox="1">
            <a:spLocks noGrp="1"/>
          </p:cNvSpPr>
          <p:nvPr>
            <p:ph type="title"/>
          </p:nvPr>
        </p:nvSpPr>
        <p:spPr>
          <a:xfrm>
            <a:off x="4885500" y="3289425"/>
            <a:ext cx="3736200" cy="1449900"/>
          </a:xfrm>
          <a:prstGeom prst="rect">
            <a:avLst/>
          </a:prstGeom>
          <a:noFill/>
          <a:ln>
            <a:noFill/>
          </a:ln>
        </p:spPr>
        <p:txBody>
          <a:bodyPr lIns="91425" tIns="91425" rIns="91425" bIns="91425" anchor="ctr" anchorCtr="0">
            <a:noAutofit/>
          </a:bodyPr>
          <a:lstStyle/>
          <a:p>
            <a:pPr marL="457200" marR="0" lvl="0" indent="0" algn="l" rtl="0">
              <a:lnSpc>
                <a:spcPct val="100000"/>
              </a:lnSpc>
              <a:spcBef>
                <a:spcPts val="0"/>
              </a:spcBef>
              <a:spcAft>
                <a:spcPts val="0"/>
              </a:spcAft>
              <a:buClr>
                <a:schemeClr val="dk1"/>
              </a:buClr>
              <a:buSzPct val="25000"/>
              <a:buFont typeface="Oswald"/>
              <a:buNone/>
            </a:pPr>
            <a:r>
              <a:rPr lang="en" sz="1800">
                <a:latin typeface="Calibri"/>
                <a:ea typeface="Calibri"/>
                <a:cs typeface="Calibri"/>
                <a:sym typeface="Calibri"/>
              </a:rPr>
              <a:t>D-Energy of both are equal. Thus, we need to define another parameter.</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Shape 266"/>
          <p:cNvSpPr txBox="1">
            <a:spLocks noGrp="1"/>
          </p:cNvSpPr>
          <p:nvPr>
            <p:ph type="title"/>
          </p:nvPr>
        </p:nvSpPr>
        <p:spPr>
          <a:xfrm>
            <a:off x="311700" y="235350"/>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Oswald"/>
              <a:buNone/>
            </a:pPr>
            <a:r>
              <a:rPr lang="en" sz="3000" b="1" i="0" u="none" strike="noStrike" cap="none">
                <a:solidFill>
                  <a:schemeClr val="dk1"/>
                </a:solidFill>
                <a:latin typeface="Calibri"/>
                <a:ea typeface="Calibri"/>
                <a:cs typeface="Calibri"/>
                <a:sym typeface="Calibri"/>
              </a:rPr>
              <a:t>Activities to be Followed</a:t>
            </a:r>
          </a:p>
        </p:txBody>
      </p:sp>
      <p:sp>
        <p:nvSpPr>
          <p:cNvPr id="267" name="Shape 267"/>
          <p:cNvSpPr txBox="1">
            <a:spLocks noGrp="1"/>
          </p:cNvSpPr>
          <p:nvPr>
            <p:ph type="body" idx="1"/>
          </p:nvPr>
        </p:nvSpPr>
        <p:spPr>
          <a:xfrm>
            <a:off x="311700" y="808050"/>
            <a:ext cx="8667900" cy="4139099"/>
          </a:xfrm>
          <a:prstGeom prst="rect">
            <a:avLst/>
          </a:prstGeom>
          <a:noFill/>
          <a:ln>
            <a:noFill/>
          </a:ln>
        </p:spPr>
        <p:txBody>
          <a:bodyPr lIns="91425" tIns="91425" rIns="91425" bIns="91425" anchor="t" anchorCtr="0">
            <a:noAutofit/>
          </a:bodyPr>
          <a:lstStyle/>
          <a:p>
            <a:pPr marL="457200" marR="0" lvl="0" indent="-228600" algn="l" rtl="0">
              <a:lnSpc>
                <a:spcPct val="100000"/>
              </a:lnSpc>
              <a:spcBef>
                <a:spcPts val="0"/>
              </a:spcBef>
              <a:spcAft>
                <a:spcPts val="0"/>
              </a:spcAft>
              <a:buClr>
                <a:srgbClr val="FFFFFF"/>
              </a:buClr>
              <a:buSzPct val="100000"/>
              <a:buFont typeface="Calibri"/>
              <a:buAutoNum type="arabicPeriod"/>
            </a:pPr>
            <a:r>
              <a:rPr lang="en" sz="1600" b="1" i="0" u="none" strike="noStrike" cap="none">
                <a:solidFill>
                  <a:srgbClr val="FFFFFF"/>
                </a:solidFill>
                <a:latin typeface="Calibri"/>
                <a:ea typeface="Calibri"/>
                <a:cs typeface="Calibri"/>
                <a:sym typeface="Calibri"/>
              </a:rPr>
              <a:t>Generation of large database</a:t>
            </a:r>
            <a:r>
              <a:rPr lang="en" sz="1600" b="0" i="0" u="none" strike="noStrike" cap="none">
                <a:solidFill>
                  <a:srgbClr val="FFFFFF"/>
                </a:solidFill>
                <a:latin typeface="Calibri"/>
                <a:ea typeface="Calibri"/>
                <a:cs typeface="Calibri"/>
                <a:sym typeface="Calibri"/>
              </a:rPr>
              <a:t> spanning across various types of materials with information about exact location of all particles.</a:t>
            </a:r>
          </a:p>
          <a:p>
            <a:pPr marL="457200" marR="0" lvl="0" indent="-228600" algn="l" rtl="0">
              <a:lnSpc>
                <a:spcPct val="100000"/>
              </a:lnSpc>
              <a:spcBef>
                <a:spcPts val="1600"/>
              </a:spcBef>
              <a:spcAft>
                <a:spcPts val="0"/>
              </a:spcAft>
              <a:buClr>
                <a:srgbClr val="FFFFFF"/>
              </a:buClr>
              <a:buSzPct val="100000"/>
              <a:buFont typeface="Calibri"/>
              <a:buAutoNum type="arabicPeriod"/>
            </a:pPr>
            <a:r>
              <a:rPr lang="en" sz="1600" b="0" i="0" u="none" strike="noStrike" cap="none">
                <a:solidFill>
                  <a:srgbClr val="FFFFFF"/>
                </a:solidFill>
                <a:latin typeface="Calibri"/>
                <a:ea typeface="Calibri"/>
                <a:cs typeface="Calibri"/>
                <a:sym typeface="Calibri"/>
              </a:rPr>
              <a:t>Creation of a parameter to </a:t>
            </a:r>
            <a:r>
              <a:rPr lang="en" sz="1600" b="1" i="0" u="none" strike="noStrike" cap="none">
                <a:solidFill>
                  <a:srgbClr val="FFFFFF"/>
                </a:solidFill>
                <a:latin typeface="Calibri"/>
                <a:ea typeface="Calibri"/>
                <a:cs typeface="Calibri"/>
                <a:sym typeface="Calibri"/>
              </a:rPr>
              <a:t>quantify crowding of particles </a:t>
            </a:r>
            <a:r>
              <a:rPr lang="en" sz="1600" b="0" i="0" u="none" strike="noStrike" cap="none">
                <a:solidFill>
                  <a:srgbClr val="FFFFFF"/>
                </a:solidFill>
                <a:latin typeface="Calibri"/>
                <a:ea typeface="Calibri"/>
                <a:cs typeface="Calibri"/>
                <a:sym typeface="Calibri"/>
              </a:rPr>
              <a:t>within a sample to distinguish between equi-energetic distributions. </a:t>
            </a:r>
          </a:p>
          <a:p>
            <a:pPr marL="457200" marR="0" lvl="0" indent="-228600" algn="l" rtl="0">
              <a:lnSpc>
                <a:spcPct val="100000"/>
              </a:lnSpc>
              <a:spcBef>
                <a:spcPts val="1600"/>
              </a:spcBef>
              <a:spcAft>
                <a:spcPts val="0"/>
              </a:spcAft>
              <a:buClr>
                <a:srgbClr val="FFFFFF"/>
              </a:buClr>
              <a:buSzPct val="100000"/>
              <a:buFont typeface="Calibri"/>
              <a:buAutoNum type="arabicPeriod"/>
            </a:pPr>
            <a:r>
              <a:rPr lang="en" sz="1600" b="0" i="0" u="none" strike="noStrike" cap="none">
                <a:solidFill>
                  <a:srgbClr val="FFFFFF"/>
                </a:solidFill>
                <a:latin typeface="Calibri"/>
                <a:ea typeface="Calibri"/>
                <a:cs typeface="Calibri"/>
                <a:sym typeface="Calibri"/>
              </a:rPr>
              <a:t>Implement </a:t>
            </a:r>
            <a:r>
              <a:rPr lang="en" sz="1600" b="1" i="0" u="none" strike="noStrike" cap="none">
                <a:solidFill>
                  <a:srgbClr val="FFFFFF"/>
                </a:solidFill>
                <a:latin typeface="Calibri"/>
                <a:ea typeface="Calibri"/>
                <a:cs typeface="Calibri"/>
                <a:sym typeface="Calibri"/>
              </a:rPr>
              <a:t>alternative definition of Structure Factor </a:t>
            </a:r>
            <a:r>
              <a:rPr lang="en" sz="1600" b="0" i="0" u="none" strike="noStrike" cap="none">
                <a:solidFill>
                  <a:srgbClr val="FFFFFF"/>
                </a:solidFill>
                <a:latin typeface="Calibri"/>
                <a:ea typeface="Calibri"/>
                <a:cs typeface="Calibri"/>
                <a:sym typeface="Calibri"/>
              </a:rPr>
              <a:t>using Fourier transformation techniques to check if results improve.</a:t>
            </a:r>
          </a:p>
          <a:p>
            <a:pPr marL="457200" marR="0" lvl="0" indent="-228600" algn="l" rtl="0">
              <a:lnSpc>
                <a:spcPct val="100000"/>
              </a:lnSpc>
              <a:spcBef>
                <a:spcPts val="1600"/>
              </a:spcBef>
              <a:spcAft>
                <a:spcPts val="0"/>
              </a:spcAft>
              <a:buClr>
                <a:srgbClr val="FFFFFF"/>
              </a:buClr>
              <a:buSzPct val="100000"/>
              <a:buFont typeface="Calibri"/>
              <a:buAutoNum type="arabicPeriod"/>
            </a:pPr>
            <a:r>
              <a:rPr lang="en" sz="1600" b="1" i="0" u="none" strike="noStrike" cap="none">
                <a:solidFill>
                  <a:srgbClr val="FFFFFF"/>
                </a:solidFill>
                <a:latin typeface="Calibri"/>
                <a:ea typeface="Calibri"/>
                <a:cs typeface="Calibri"/>
                <a:sym typeface="Calibri"/>
              </a:rPr>
              <a:t>Validation of model </a:t>
            </a:r>
            <a:r>
              <a:rPr lang="en" sz="1600" b="0" i="0" u="none" strike="noStrike" cap="none">
                <a:solidFill>
                  <a:srgbClr val="FFFFFF"/>
                </a:solidFill>
                <a:latin typeface="Calibri"/>
                <a:ea typeface="Calibri"/>
                <a:cs typeface="Calibri"/>
                <a:sym typeface="Calibri"/>
              </a:rPr>
              <a:t>by comparison with direct FE simulation, according to an appropriate confidence interval band.</a:t>
            </a:r>
          </a:p>
          <a:p>
            <a:pPr marL="457200" marR="0" lvl="0" indent="-228600" algn="l" rtl="0">
              <a:lnSpc>
                <a:spcPct val="100000"/>
              </a:lnSpc>
              <a:spcBef>
                <a:spcPts val="1600"/>
              </a:spcBef>
              <a:spcAft>
                <a:spcPts val="0"/>
              </a:spcAft>
              <a:buClr>
                <a:srgbClr val="FFFFFF"/>
              </a:buClr>
              <a:buSzPct val="100000"/>
              <a:buFont typeface="Calibri"/>
              <a:buAutoNum type="arabicPeriod"/>
            </a:pPr>
            <a:r>
              <a:rPr lang="en" sz="1600" b="0" i="0" u="none" strike="noStrike" cap="none">
                <a:solidFill>
                  <a:srgbClr val="FFFFFF"/>
                </a:solidFill>
                <a:latin typeface="Calibri"/>
                <a:ea typeface="Calibri"/>
                <a:cs typeface="Calibri"/>
                <a:sym typeface="Calibri"/>
              </a:rPr>
              <a:t>Generation of an </a:t>
            </a:r>
            <a:r>
              <a:rPr lang="en" sz="1600" b="1" i="0" u="none" strike="noStrike" cap="none">
                <a:solidFill>
                  <a:srgbClr val="FFFFFF"/>
                </a:solidFill>
                <a:latin typeface="Calibri"/>
                <a:ea typeface="Calibri"/>
                <a:cs typeface="Calibri"/>
                <a:sym typeface="Calibri"/>
              </a:rPr>
              <a:t>Image-Processing based engine </a:t>
            </a:r>
            <a:r>
              <a:rPr lang="en" sz="1600" b="0" i="0" u="none" strike="noStrike" cap="none">
                <a:solidFill>
                  <a:srgbClr val="FFFFFF"/>
                </a:solidFill>
                <a:latin typeface="Calibri"/>
                <a:ea typeface="Calibri"/>
                <a:cs typeface="Calibri"/>
                <a:sym typeface="Calibri"/>
              </a:rPr>
              <a:t>to directly identify all particles and their respective locations from image for inputting in the ML model.</a:t>
            </a:r>
          </a:p>
          <a:p>
            <a:pPr marL="457200" marR="0" lvl="0" indent="-228600" algn="l" rtl="0">
              <a:lnSpc>
                <a:spcPct val="100000"/>
              </a:lnSpc>
              <a:spcBef>
                <a:spcPts val="1600"/>
              </a:spcBef>
              <a:spcAft>
                <a:spcPts val="0"/>
              </a:spcAft>
              <a:buClr>
                <a:srgbClr val="FFFFFF"/>
              </a:buClr>
              <a:buSzPct val="100000"/>
              <a:buFont typeface="Calibri"/>
              <a:buAutoNum type="arabicPeriod"/>
            </a:pPr>
            <a:r>
              <a:rPr lang="en" sz="1600" b="0" i="0" u="none" strike="noStrike" cap="none">
                <a:solidFill>
                  <a:srgbClr val="FFFFFF"/>
                </a:solidFill>
                <a:latin typeface="Calibri"/>
                <a:ea typeface="Calibri"/>
                <a:cs typeface="Calibri"/>
                <a:sym typeface="Calibri"/>
              </a:rPr>
              <a:t>Definition of </a:t>
            </a:r>
            <a:r>
              <a:rPr lang="en" sz="1600" b="1" i="0" u="none" strike="noStrike" cap="none">
                <a:solidFill>
                  <a:srgbClr val="FFFFFF"/>
                </a:solidFill>
                <a:latin typeface="Calibri"/>
                <a:ea typeface="Calibri"/>
                <a:cs typeface="Calibri"/>
                <a:sym typeface="Calibri"/>
              </a:rPr>
              <a:t>Inverse Optimization techniques </a:t>
            </a:r>
            <a:r>
              <a:rPr lang="en" sz="1600" b="0" i="0" u="none" strike="noStrike" cap="none">
                <a:solidFill>
                  <a:srgbClr val="FFFFFF"/>
                </a:solidFill>
                <a:latin typeface="Calibri"/>
                <a:ea typeface="Calibri"/>
                <a:cs typeface="Calibri"/>
                <a:sym typeface="Calibri"/>
              </a:rPr>
              <a:t>to recommend materials and particulate arrangement, given target properties such as strength or structure factor.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lgn="ctr">
              <a:spcBef>
                <a:spcPts val="0"/>
              </a:spcBef>
              <a:buNone/>
            </a:pPr>
            <a:r>
              <a:rPr lang="en" b="1">
                <a:latin typeface="Calibri"/>
                <a:ea typeface="Calibri"/>
                <a:cs typeface="Calibri"/>
                <a:sym typeface="Calibri"/>
              </a:rPr>
              <a:t>Composites</a:t>
            </a:r>
          </a:p>
        </p:txBody>
      </p:sp>
      <p:pic>
        <p:nvPicPr>
          <p:cNvPr id="68" name="Shape 68" descr="Rock_microstructure.jpg"/>
          <p:cNvPicPr preferRelativeResize="0"/>
          <p:nvPr/>
        </p:nvPicPr>
        <p:blipFill rotWithShape="1">
          <a:blip r:embed="rId3">
            <a:alphaModFix/>
          </a:blip>
          <a:srcRect/>
          <a:stretch/>
        </p:blipFill>
        <p:spPr>
          <a:xfrm>
            <a:off x="311705" y="1111339"/>
            <a:ext cx="2666100" cy="1780200"/>
          </a:xfrm>
          <a:prstGeom prst="rect">
            <a:avLst/>
          </a:prstGeom>
          <a:noFill/>
          <a:ln w="9525" cap="flat" cmpd="sng">
            <a:solidFill>
              <a:schemeClr val="dk1"/>
            </a:solidFill>
            <a:prstDash val="solid"/>
            <a:round/>
            <a:headEnd type="none" w="med" len="med"/>
            <a:tailEnd type="none" w="med" len="med"/>
          </a:ln>
        </p:spPr>
      </p:pic>
      <p:pic>
        <p:nvPicPr>
          <p:cNvPr id="69" name="Shape 69" descr="Brass.jpg"/>
          <p:cNvPicPr preferRelativeResize="0"/>
          <p:nvPr/>
        </p:nvPicPr>
        <p:blipFill rotWithShape="1">
          <a:blip r:embed="rId4">
            <a:alphaModFix/>
          </a:blip>
          <a:srcRect/>
          <a:stretch/>
        </p:blipFill>
        <p:spPr>
          <a:xfrm>
            <a:off x="311701" y="3033764"/>
            <a:ext cx="2644500" cy="1980900"/>
          </a:xfrm>
          <a:prstGeom prst="rect">
            <a:avLst/>
          </a:prstGeom>
          <a:noFill/>
          <a:ln w="9525" cap="flat" cmpd="sng">
            <a:solidFill>
              <a:schemeClr val="dk1"/>
            </a:solidFill>
            <a:prstDash val="solid"/>
            <a:round/>
            <a:headEnd type="none" w="med" len="med"/>
            <a:tailEnd type="none" w="med" len="med"/>
          </a:ln>
        </p:spPr>
      </p:pic>
      <p:pic>
        <p:nvPicPr>
          <p:cNvPr id="70" name="Shape 70" descr="Concrete.gif"/>
          <p:cNvPicPr preferRelativeResize="0"/>
          <p:nvPr/>
        </p:nvPicPr>
        <p:blipFill rotWithShape="1">
          <a:blip r:embed="rId5">
            <a:alphaModFix/>
          </a:blip>
          <a:srcRect/>
          <a:stretch/>
        </p:blipFill>
        <p:spPr>
          <a:xfrm>
            <a:off x="3356351" y="1675115"/>
            <a:ext cx="2047800" cy="2443800"/>
          </a:xfrm>
          <a:prstGeom prst="rect">
            <a:avLst/>
          </a:prstGeom>
          <a:noFill/>
          <a:ln>
            <a:noFill/>
          </a:ln>
        </p:spPr>
      </p:pic>
      <p:sp>
        <p:nvSpPr>
          <p:cNvPr id="71" name="Shape 71"/>
          <p:cNvSpPr txBox="1"/>
          <p:nvPr/>
        </p:nvSpPr>
        <p:spPr>
          <a:xfrm>
            <a:off x="3704050" y="4309175"/>
            <a:ext cx="1320300" cy="440100"/>
          </a:xfrm>
          <a:prstGeom prst="rect">
            <a:avLst/>
          </a:prstGeom>
          <a:noFill/>
          <a:ln>
            <a:noFill/>
          </a:ln>
        </p:spPr>
        <p:txBody>
          <a:bodyPr lIns="91425" tIns="91425" rIns="91425" bIns="91425" anchor="t" anchorCtr="0">
            <a:noAutofit/>
          </a:bodyPr>
          <a:lstStyle/>
          <a:p>
            <a:pPr lvl="0" algn="ctr">
              <a:spcBef>
                <a:spcPts val="0"/>
              </a:spcBef>
              <a:buNone/>
            </a:pPr>
            <a:r>
              <a:rPr lang="en">
                <a:solidFill>
                  <a:srgbClr val="FFFFFF"/>
                </a:solidFill>
                <a:latin typeface="Calibri"/>
                <a:ea typeface="Calibri"/>
                <a:cs typeface="Calibri"/>
                <a:sym typeface="Calibri"/>
              </a:rPr>
              <a:t>Concrete</a:t>
            </a:r>
          </a:p>
        </p:txBody>
      </p:sp>
      <p:pic>
        <p:nvPicPr>
          <p:cNvPr id="72" name="Shape 72" descr="HGJHC0_2011_v12n2_115_f008.jpg"/>
          <p:cNvPicPr preferRelativeResize="0"/>
          <p:nvPr/>
        </p:nvPicPr>
        <p:blipFill rotWithShape="1">
          <a:blip r:embed="rId6">
            <a:alphaModFix/>
          </a:blip>
          <a:srcRect/>
          <a:stretch/>
        </p:blipFill>
        <p:spPr>
          <a:xfrm>
            <a:off x="5782701" y="1111348"/>
            <a:ext cx="3289200" cy="2493000"/>
          </a:xfrm>
          <a:prstGeom prst="rect">
            <a:avLst/>
          </a:prstGeom>
          <a:noFill/>
          <a:ln w="9525" cap="flat" cmpd="sng">
            <a:solidFill>
              <a:srgbClr val="FFFFFF"/>
            </a:solidFill>
            <a:prstDash val="solid"/>
            <a:round/>
            <a:headEnd type="none" w="med" len="med"/>
            <a:tailEnd type="none" w="med" len="med"/>
          </a:ln>
        </p:spPr>
      </p:pic>
      <p:sp>
        <p:nvSpPr>
          <p:cNvPr id="73" name="Shape 73"/>
          <p:cNvSpPr txBox="1"/>
          <p:nvPr/>
        </p:nvSpPr>
        <p:spPr>
          <a:xfrm>
            <a:off x="5804300" y="3878250"/>
            <a:ext cx="3226500" cy="440100"/>
          </a:xfrm>
          <a:prstGeom prst="rect">
            <a:avLst/>
          </a:prstGeom>
          <a:noFill/>
          <a:ln>
            <a:noFill/>
          </a:ln>
        </p:spPr>
        <p:txBody>
          <a:bodyPr lIns="91425" tIns="91425" rIns="91425" bIns="91425" anchor="t" anchorCtr="0">
            <a:noAutofit/>
          </a:bodyPr>
          <a:lstStyle/>
          <a:p>
            <a:pPr lvl="0" algn="ctr" rtl="0">
              <a:spcBef>
                <a:spcPts val="0"/>
              </a:spcBef>
              <a:buClr>
                <a:srgbClr val="000000"/>
              </a:buClr>
              <a:buFont typeface="Arial"/>
              <a:buNone/>
            </a:pPr>
            <a:r>
              <a:rPr lang="en">
                <a:solidFill>
                  <a:srgbClr val="FFFFFF"/>
                </a:solidFill>
                <a:latin typeface="Calibri"/>
                <a:ea typeface="Calibri"/>
                <a:cs typeface="Calibri"/>
                <a:sym typeface="Calibri"/>
              </a:rPr>
              <a:t>Fiber Reinforced Polymer (FRP)</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Oswald"/>
              <a:buNone/>
            </a:pPr>
            <a:r>
              <a:rPr lang="en" sz="3000" b="1" i="0" u="none" strike="noStrike" cap="none">
                <a:solidFill>
                  <a:schemeClr val="dk1"/>
                </a:solidFill>
                <a:latin typeface="Calibri"/>
                <a:ea typeface="Calibri"/>
                <a:cs typeface="Calibri"/>
                <a:sym typeface="Calibri"/>
              </a:rPr>
              <a:t>Additional Help Required</a:t>
            </a:r>
          </a:p>
        </p:txBody>
      </p:sp>
      <p:sp>
        <p:nvSpPr>
          <p:cNvPr id="273" name="Shape 273"/>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noAutofit/>
          </a:bodyPr>
          <a:lstStyle/>
          <a:p>
            <a:pPr marL="342900" marR="0" lvl="0" indent="-342900" algn="l" rtl="0">
              <a:lnSpc>
                <a:spcPct val="115000"/>
              </a:lnSpc>
              <a:spcBef>
                <a:spcPts val="0"/>
              </a:spcBef>
              <a:spcAft>
                <a:spcPts val="0"/>
              </a:spcAft>
              <a:buClr>
                <a:schemeClr val="accent3"/>
              </a:buClr>
              <a:buSzPct val="100000"/>
              <a:buFont typeface="Calibri"/>
              <a:buAutoNum type="arabicPeriod"/>
            </a:pPr>
            <a:r>
              <a:rPr lang="en" sz="1800" b="0" i="0" u="none" strike="noStrike" cap="none">
                <a:solidFill>
                  <a:schemeClr val="dk1"/>
                </a:solidFill>
                <a:latin typeface="Calibri"/>
                <a:ea typeface="Calibri"/>
                <a:cs typeface="Calibri"/>
                <a:sym typeface="Calibri"/>
              </a:rPr>
              <a:t>High performance workstations are a must for our efforts to fructify. We would need high parallel-computing power (available in our advisor’s office and at the ICC).</a:t>
            </a:r>
          </a:p>
          <a:p>
            <a:pPr marL="342900" marR="0" lvl="0" indent="-342900" algn="l" rtl="0">
              <a:lnSpc>
                <a:spcPct val="115000"/>
              </a:lnSpc>
              <a:spcBef>
                <a:spcPts val="1600"/>
              </a:spcBef>
              <a:spcAft>
                <a:spcPts val="0"/>
              </a:spcAft>
              <a:buClr>
                <a:schemeClr val="accent3"/>
              </a:buClr>
              <a:buSzPct val="100000"/>
              <a:buFont typeface="Calibri"/>
              <a:buAutoNum type="arabicPeriod"/>
            </a:pPr>
            <a:r>
              <a:rPr lang="en" sz="1800" b="0" i="0" u="none" strike="noStrike" cap="none">
                <a:solidFill>
                  <a:schemeClr val="dk1"/>
                </a:solidFill>
                <a:latin typeface="Calibri"/>
                <a:ea typeface="Calibri"/>
                <a:cs typeface="Calibri"/>
                <a:sym typeface="Calibri"/>
              </a:rPr>
              <a:t>Since the validation process comprises comparison with real data, we would need FE simulated data to compare the material properties with our predictions. Simulations would primarily be handled by our advisor.</a:t>
            </a:r>
          </a:p>
          <a:p>
            <a:pPr marL="342900" marR="0" lvl="0" indent="-342900" algn="l" rtl="0">
              <a:lnSpc>
                <a:spcPct val="115000"/>
              </a:lnSpc>
              <a:spcBef>
                <a:spcPts val="1600"/>
              </a:spcBef>
              <a:spcAft>
                <a:spcPts val="0"/>
              </a:spcAft>
              <a:buClr>
                <a:schemeClr val="accent3"/>
              </a:buClr>
              <a:buSzPct val="100000"/>
              <a:buFont typeface="Calibri"/>
              <a:buAutoNum type="arabicPeriod"/>
            </a:pPr>
            <a:r>
              <a:rPr lang="en" sz="1800" b="0" i="0" u="none" strike="noStrike" cap="none">
                <a:solidFill>
                  <a:schemeClr val="dk1"/>
                </a:solidFill>
                <a:latin typeface="Calibri"/>
                <a:ea typeface="Calibri"/>
                <a:cs typeface="Calibri"/>
                <a:sym typeface="Calibri"/>
              </a:rPr>
              <a:t>If time permits, we would also be doing experimental validation by testing on loaded materials in a laboratory.</a:t>
            </a:r>
          </a:p>
          <a:p>
            <a:pPr marL="342900" marR="0" lvl="0" indent="-342900" algn="l" rtl="0">
              <a:lnSpc>
                <a:spcPct val="115000"/>
              </a:lnSpc>
              <a:spcBef>
                <a:spcPts val="1600"/>
              </a:spcBef>
              <a:spcAft>
                <a:spcPts val="0"/>
              </a:spcAft>
              <a:buClr>
                <a:schemeClr val="accent3"/>
              </a:buClr>
              <a:buSzPct val="100000"/>
              <a:buFont typeface="Average"/>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Shape 278"/>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Oswald"/>
              <a:buNone/>
            </a:pPr>
            <a:r>
              <a:rPr lang="en" sz="3000" b="1" i="0" u="none" strike="noStrike" cap="none">
                <a:solidFill>
                  <a:schemeClr val="dk1"/>
                </a:solidFill>
                <a:latin typeface="Calibri"/>
                <a:ea typeface="Calibri"/>
                <a:cs typeface="Calibri"/>
                <a:sym typeface="Calibri"/>
              </a:rPr>
              <a:t>References</a:t>
            </a:r>
          </a:p>
        </p:txBody>
      </p:sp>
      <p:sp>
        <p:nvSpPr>
          <p:cNvPr id="279" name="Shape 279"/>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noAutofit/>
          </a:bodyPr>
          <a:lstStyle/>
          <a:p>
            <a:pPr marL="285750" marR="0" lvl="0" indent="-273050" algn="l" rtl="0">
              <a:lnSpc>
                <a:spcPct val="100000"/>
              </a:lnSpc>
              <a:spcBef>
                <a:spcPts val="0"/>
              </a:spcBef>
              <a:spcAft>
                <a:spcPts val="0"/>
              </a:spcAft>
              <a:buClr>
                <a:schemeClr val="accent3"/>
              </a:buClr>
              <a:buSzPct val="100000"/>
              <a:buFont typeface="Calibri"/>
              <a:buChar char="•"/>
            </a:pPr>
            <a:r>
              <a:rPr lang="en" sz="1400" b="0" i="0" u="none" strike="noStrike" cap="none">
                <a:solidFill>
                  <a:schemeClr val="dk1"/>
                </a:solidFill>
                <a:latin typeface="Calibri"/>
                <a:ea typeface="Calibri"/>
                <a:cs typeface="Calibri"/>
                <a:sym typeface="Calibri"/>
              </a:rPr>
              <a:t>Balakrishnan R., </a:t>
            </a:r>
            <a:r>
              <a:rPr lang="en" sz="1400" b="0" i="1" u="none" strike="noStrike" cap="none">
                <a:solidFill>
                  <a:schemeClr val="dk1"/>
                </a:solidFill>
                <a:latin typeface="Calibri"/>
                <a:ea typeface="Calibri"/>
                <a:cs typeface="Calibri"/>
                <a:sym typeface="Calibri"/>
              </a:rPr>
              <a:t>The Energy of a Graph Linear Algebra and Its Applications</a:t>
            </a:r>
            <a:r>
              <a:rPr lang="en" sz="1400" b="0" i="0" u="none" strike="noStrike" cap="none">
                <a:solidFill>
                  <a:schemeClr val="dk1"/>
                </a:solidFill>
                <a:latin typeface="Calibri"/>
                <a:ea typeface="Calibri"/>
                <a:cs typeface="Calibri"/>
                <a:sym typeface="Calibri"/>
              </a:rPr>
              <a:t>, 387, (2004), 287-295.</a:t>
            </a:r>
          </a:p>
          <a:p>
            <a:pPr marL="285750" marR="0" lvl="0" indent="-273050" algn="l" rtl="0">
              <a:lnSpc>
                <a:spcPct val="100000"/>
              </a:lnSpc>
              <a:spcBef>
                <a:spcPts val="1600"/>
              </a:spcBef>
              <a:spcAft>
                <a:spcPts val="0"/>
              </a:spcAft>
              <a:buClr>
                <a:schemeClr val="accent3"/>
              </a:buClr>
              <a:buSzPct val="100000"/>
              <a:buFont typeface="Calibri"/>
              <a:buChar char="•"/>
            </a:pPr>
            <a:r>
              <a:rPr lang="en" sz="1400" b="0" i="0" u="none" strike="noStrike" cap="none">
                <a:solidFill>
                  <a:schemeClr val="dk1"/>
                </a:solidFill>
                <a:latin typeface="Calibri"/>
                <a:ea typeface="Calibri"/>
                <a:cs typeface="Calibri"/>
                <a:sym typeface="Calibri"/>
              </a:rPr>
              <a:t>N. Murugesan, K. Meenakshi, </a:t>
            </a:r>
            <a:r>
              <a:rPr lang="en" sz="1400" b="0" i="1" u="none" strike="noStrike" cap="none">
                <a:solidFill>
                  <a:schemeClr val="dk1"/>
                </a:solidFill>
                <a:latin typeface="Calibri"/>
                <a:ea typeface="Calibri"/>
                <a:cs typeface="Calibri"/>
                <a:sym typeface="Calibri"/>
              </a:rPr>
              <a:t>Skew Energy of Digraphs and Relation Between Graph Energy and Distance Energy, International Journal of Combinatorial Graph Theory and Applications (2011), 161-174</a:t>
            </a:r>
          </a:p>
          <a:p>
            <a:pPr marL="285750" marR="0" lvl="0" indent="-273050" algn="l" rtl="0">
              <a:lnSpc>
                <a:spcPct val="100000"/>
              </a:lnSpc>
              <a:spcBef>
                <a:spcPts val="1600"/>
              </a:spcBef>
              <a:spcAft>
                <a:spcPts val="0"/>
              </a:spcAft>
              <a:buClr>
                <a:schemeClr val="dk1"/>
              </a:buClr>
              <a:buSzPct val="100000"/>
              <a:buFont typeface="Calibri"/>
              <a:buChar char="•"/>
            </a:pPr>
            <a:r>
              <a:rPr lang="en" sz="1400">
                <a:solidFill>
                  <a:schemeClr val="dk1"/>
                </a:solidFill>
                <a:latin typeface="Calibri"/>
                <a:ea typeface="Calibri"/>
                <a:cs typeface="Calibri"/>
                <a:sym typeface="Calibri"/>
              </a:rPr>
              <a:t>Agrawal, Ankit, Choudhary Alok,</a:t>
            </a:r>
            <a:r>
              <a:rPr lang="en" sz="1400" i="1">
                <a:solidFill>
                  <a:schemeClr val="dk1"/>
                </a:solidFill>
                <a:latin typeface="Calibri"/>
                <a:ea typeface="Calibri"/>
                <a:cs typeface="Calibri"/>
                <a:sym typeface="Calibri"/>
              </a:rPr>
              <a:t> Perspective: Materials informatics and big data: Realization of the “fourth paradigm” of science in materials science, APL Materials (2016)</a:t>
            </a:r>
          </a:p>
          <a:p>
            <a:pPr marL="285750" marR="0" lvl="0" indent="-273050" algn="l" rtl="0">
              <a:lnSpc>
                <a:spcPct val="100000"/>
              </a:lnSpc>
              <a:spcBef>
                <a:spcPts val="1600"/>
              </a:spcBef>
              <a:spcAft>
                <a:spcPts val="0"/>
              </a:spcAft>
              <a:buClr>
                <a:schemeClr val="dk1"/>
              </a:buClr>
              <a:buSzPct val="100000"/>
              <a:buFont typeface="Calibri"/>
              <a:buChar char="•"/>
            </a:pPr>
            <a:r>
              <a:rPr lang="en" sz="1400">
                <a:solidFill>
                  <a:schemeClr val="dk1"/>
                </a:solidFill>
                <a:latin typeface="Calibri"/>
                <a:ea typeface="Calibri"/>
                <a:cs typeface="Calibri"/>
                <a:sym typeface="Calibri"/>
              </a:rPr>
              <a:t>Balachandran Prasanna, Xue Dezhen, Theiler James , </a:t>
            </a:r>
            <a:r>
              <a:rPr lang="en" sz="1400" i="1">
                <a:solidFill>
                  <a:schemeClr val="dk1"/>
                </a:solidFill>
                <a:latin typeface="Calibri"/>
                <a:ea typeface="Calibri"/>
                <a:cs typeface="Calibri"/>
                <a:sym typeface="Calibri"/>
              </a:rPr>
              <a:t>Adaptive Strategies for Materials Design using Uncertainties, Scientific Reports (2015)</a:t>
            </a:r>
          </a:p>
          <a:p>
            <a:pPr marL="285750" marR="0" lvl="0" indent="-273050" algn="l" rtl="0">
              <a:lnSpc>
                <a:spcPct val="100000"/>
              </a:lnSpc>
              <a:spcBef>
                <a:spcPts val="1600"/>
              </a:spcBef>
              <a:spcAft>
                <a:spcPts val="0"/>
              </a:spcAft>
              <a:buClr>
                <a:schemeClr val="dk1"/>
              </a:buClr>
              <a:buSzPct val="100000"/>
              <a:buFont typeface="Calibri"/>
              <a:buChar char="•"/>
            </a:pPr>
            <a:r>
              <a:rPr lang="en" sz="1400">
                <a:solidFill>
                  <a:schemeClr val="dk1"/>
                </a:solidFill>
                <a:latin typeface="Calibri"/>
                <a:ea typeface="Calibri"/>
                <a:cs typeface="Calibri"/>
                <a:sym typeface="Calibri"/>
              </a:rPr>
              <a:t>Doreswamy, Hemanth. K. S, </a:t>
            </a:r>
            <a:r>
              <a:rPr lang="en" sz="1400" i="1">
                <a:solidFill>
                  <a:schemeClr val="dk1"/>
                </a:solidFill>
                <a:latin typeface="Calibri"/>
                <a:ea typeface="Calibri"/>
                <a:cs typeface="Calibri"/>
                <a:sym typeface="Calibri"/>
              </a:rPr>
              <a:t>Performance Evaluation of Predictive Classifiers For Knowledge Discovery From Engineering Materials Data Sets, CiiT Journal (2003)</a:t>
            </a:r>
          </a:p>
          <a:p>
            <a:pPr marL="285750" marR="0" lvl="0" indent="-273050" algn="l" rtl="0">
              <a:lnSpc>
                <a:spcPct val="100000"/>
              </a:lnSpc>
              <a:spcBef>
                <a:spcPts val="1600"/>
              </a:spcBef>
              <a:spcAft>
                <a:spcPts val="0"/>
              </a:spcAft>
              <a:buClr>
                <a:schemeClr val="dk1"/>
              </a:buClr>
              <a:buSzPct val="100000"/>
              <a:buFont typeface="Calibri"/>
              <a:buChar char="•"/>
            </a:pPr>
            <a:r>
              <a:rPr lang="en" sz="1400">
                <a:solidFill>
                  <a:schemeClr val="dk1"/>
                </a:solidFill>
                <a:latin typeface="Calibri"/>
                <a:ea typeface="Calibri"/>
                <a:cs typeface="Calibri"/>
                <a:sym typeface="Calibri"/>
              </a:rPr>
              <a:t>Xue Dezhen, Balachandran Prasanna,Hogden John, </a:t>
            </a:r>
            <a:r>
              <a:rPr lang="en" sz="1400" i="1">
                <a:solidFill>
                  <a:schemeClr val="dk1"/>
                </a:solidFill>
                <a:latin typeface="Calibri"/>
                <a:ea typeface="Calibri"/>
                <a:cs typeface="Calibri"/>
                <a:sym typeface="Calibri"/>
              </a:rPr>
              <a:t>Accelerated search for materials with targeted properties by adaptive design, Nature (2016)</a:t>
            </a:r>
          </a:p>
          <a:p>
            <a:pPr marL="285750" marR="0" lvl="0" indent="-285750" algn="l" rtl="0">
              <a:lnSpc>
                <a:spcPct val="100000"/>
              </a:lnSpc>
              <a:spcBef>
                <a:spcPts val="1600"/>
              </a:spcBef>
              <a:spcAft>
                <a:spcPts val="0"/>
              </a:spcAft>
              <a:buClr>
                <a:schemeClr val="accent3"/>
              </a:buClr>
              <a:buSzPct val="114285"/>
              <a:buFont typeface="Arial"/>
              <a:buNone/>
            </a:pPr>
            <a:endParaRPr sz="1400" b="0" i="0" u="none" strike="noStrike" cap="none">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Shape 284"/>
          <p:cNvSpPr txBox="1">
            <a:spLocks noGrp="1"/>
          </p:cNvSpPr>
          <p:nvPr>
            <p:ph type="title"/>
          </p:nvPr>
        </p:nvSpPr>
        <p:spPr>
          <a:xfrm>
            <a:off x="645900" y="1372150"/>
            <a:ext cx="7852199" cy="1836600"/>
          </a:xfrm>
          <a:prstGeom prst="rect">
            <a:avLst/>
          </a:prstGeom>
          <a:noFill/>
          <a:ln>
            <a:noFill/>
          </a:ln>
        </p:spPr>
        <p:txBody>
          <a:bodyPr lIns="91425" tIns="91425" rIns="91425" bIns="91425" anchor="ctr" anchorCtr="0">
            <a:noAutofit/>
          </a:bodyPr>
          <a:lstStyle/>
          <a:p>
            <a:pPr marL="0" marR="0" lvl="0" indent="0" algn="ctr" rtl="0">
              <a:lnSpc>
                <a:spcPct val="100000"/>
              </a:lnSpc>
              <a:spcBef>
                <a:spcPts val="0"/>
              </a:spcBef>
              <a:spcAft>
                <a:spcPts val="0"/>
              </a:spcAft>
              <a:buClr>
                <a:schemeClr val="dk1"/>
              </a:buClr>
              <a:buSzPct val="25000"/>
              <a:buFont typeface="Oswald"/>
              <a:buNone/>
            </a:pPr>
            <a:r>
              <a:rPr lang="en" sz="3600" b="0" i="0" u="none" strike="noStrike" cap="none">
                <a:solidFill>
                  <a:schemeClr val="dk1"/>
                </a:solidFill>
                <a:latin typeface="Oswald"/>
                <a:ea typeface="Oswald"/>
                <a:cs typeface="Oswald"/>
                <a:sym typeface="Oswald"/>
              </a:rPr>
              <a:t>Thank You!</a:t>
            </a:r>
          </a:p>
          <a:p>
            <a:pPr marL="0" marR="0" lvl="0" indent="0" algn="ctr" rtl="0">
              <a:lnSpc>
                <a:spcPct val="100000"/>
              </a:lnSpc>
              <a:spcBef>
                <a:spcPts val="0"/>
              </a:spcBef>
              <a:spcAft>
                <a:spcPts val="0"/>
              </a:spcAft>
              <a:buClr>
                <a:schemeClr val="dk1"/>
              </a:buClr>
              <a:buSzPct val="25000"/>
              <a:buFont typeface="Oswald"/>
              <a:buNone/>
            </a:pPr>
            <a:endParaRPr sz="3600" b="0" i="0" u="none" strike="noStrike" cap="none">
              <a:solidFill>
                <a:schemeClr val="dk1"/>
              </a:solidFill>
              <a:latin typeface="Oswald"/>
              <a:ea typeface="Oswald"/>
              <a:cs typeface="Oswald"/>
              <a:sym typeface="Oswald"/>
            </a:endParaRPr>
          </a:p>
          <a:p>
            <a:pPr marL="0" marR="0" lvl="0" indent="0" algn="ctr" rtl="0">
              <a:lnSpc>
                <a:spcPct val="100000"/>
              </a:lnSpc>
              <a:spcBef>
                <a:spcPts val="0"/>
              </a:spcBef>
              <a:spcAft>
                <a:spcPts val="0"/>
              </a:spcAft>
              <a:buClr>
                <a:schemeClr val="dk1"/>
              </a:buClr>
              <a:buSzPct val="25000"/>
              <a:buFont typeface="Oswald"/>
              <a:buNone/>
            </a:pPr>
            <a:r>
              <a:rPr lang="en" sz="3600" b="0" i="0" u="none" strike="noStrike" cap="none">
                <a:solidFill>
                  <a:schemeClr val="dk1"/>
                </a:solidFill>
                <a:latin typeface="Oswald"/>
                <a:ea typeface="Oswald"/>
                <a:cs typeface="Oswald"/>
                <a:sym typeface="Oswald"/>
              </a:rPr>
              <a:t>Any Questions?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body" idx="1"/>
          </p:nvPr>
        </p:nvSpPr>
        <p:spPr>
          <a:xfrm>
            <a:off x="311700" y="992125"/>
            <a:ext cx="8520600" cy="4040400"/>
          </a:xfrm>
          <a:prstGeom prst="rect">
            <a:avLst/>
          </a:prstGeom>
        </p:spPr>
        <p:txBody>
          <a:bodyPr lIns="91425" tIns="91425" rIns="91425" bIns="91425" anchor="t" anchorCtr="0">
            <a:noAutofit/>
          </a:bodyPr>
          <a:lstStyle/>
          <a:p>
            <a:pPr lvl="0">
              <a:lnSpc>
                <a:spcPct val="100000"/>
              </a:lnSpc>
              <a:spcBef>
                <a:spcPts val="0"/>
              </a:spcBef>
              <a:spcAft>
                <a:spcPts val="0"/>
              </a:spcAft>
              <a:buClr>
                <a:srgbClr val="000000"/>
              </a:buClr>
              <a:buSzPct val="25000"/>
              <a:buFont typeface="Arial"/>
              <a:buNone/>
            </a:pPr>
            <a:r>
              <a:rPr lang="en" sz="1700">
                <a:solidFill>
                  <a:srgbClr val="FFFFFF"/>
                </a:solidFill>
                <a:latin typeface="Calibri"/>
                <a:ea typeface="Calibri"/>
                <a:cs typeface="Calibri"/>
                <a:sym typeface="Calibri"/>
              </a:rPr>
              <a:t>Macroscopic mechanical behavior originates from mechanics of underlying microstructure</a:t>
            </a:r>
          </a:p>
          <a:p>
            <a:pPr lvl="0" algn="l" rtl="0">
              <a:lnSpc>
                <a:spcPct val="100000"/>
              </a:lnSpc>
              <a:spcBef>
                <a:spcPts val="0"/>
              </a:spcBef>
              <a:spcAft>
                <a:spcPts val="0"/>
              </a:spcAft>
              <a:buNone/>
            </a:pPr>
            <a:endParaRPr sz="1700">
              <a:solidFill>
                <a:srgbClr val="FFFFFF"/>
              </a:solidFill>
              <a:latin typeface="Calibri"/>
              <a:ea typeface="Calibri"/>
              <a:cs typeface="Calibri"/>
              <a:sym typeface="Calibri"/>
            </a:endParaRPr>
          </a:p>
          <a:p>
            <a:pPr lvl="0" algn="l" rtl="0">
              <a:lnSpc>
                <a:spcPct val="100000"/>
              </a:lnSpc>
              <a:spcBef>
                <a:spcPts val="0"/>
              </a:spcBef>
              <a:spcAft>
                <a:spcPts val="0"/>
              </a:spcAft>
              <a:buClr>
                <a:srgbClr val="000000"/>
              </a:buClr>
              <a:buSzPct val="25000"/>
              <a:buFont typeface="Arial"/>
              <a:buNone/>
            </a:pPr>
            <a:r>
              <a:rPr lang="en" sz="1700">
                <a:solidFill>
                  <a:srgbClr val="FFFFFF"/>
                </a:solidFill>
                <a:latin typeface="Calibri"/>
                <a:ea typeface="Calibri"/>
                <a:cs typeface="Calibri"/>
                <a:sym typeface="Calibri"/>
              </a:rPr>
              <a:t>Key mechanical performances of materials:</a:t>
            </a:r>
          </a:p>
          <a:p>
            <a:pPr marL="285750" lvl="0" indent="-279400">
              <a:lnSpc>
                <a:spcPct val="100000"/>
              </a:lnSpc>
              <a:spcBef>
                <a:spcPts val="0"/>
              </a:spcBef>
              <a:spcAft>
                <a:spcPts val="0"/>
              </a:spcAft>
              <a:buClr>
                <a:srgbClr val="FFFFFF"/>
              </a:buClr>
              <a:buSzPct val="100000"/>
              <a:buFont typeface="Calibri"/>
              <a:buChar char="•"/>
            </a:pPr>
            <a:r>
              <a:rPr lang="en" sz="1700">
                <a:solidFill>
                  <a:srgbClr val="FFFFFF"/>
                </a:solidFill>
                <a:latin typeface="Calibri"/>
                <a:ea typeface="Calibri"/>
                <a:cs typeface="Calibri"/>
                <a:sym typeface="Calibri"/>
              </a:rPr>
              <a:t>Elastic moduli </a:t>
            </a:r>
          </a:p>
          <a:p>
            <a:pPr marL="285750" lvl="0" indent="-279400">
              <a:lnSpc>
                <a:spcPct val="100000"/>
              </a:lnSpc>
              <a:spcBef>
                <a:spcPts val="0"/>
              </a:spcBef>
              <a:spcAft>
                <a:spcPts val="0"/>
              </a:spcAft>
              <a:buClr>
                <a:srgbClr val="FFFFFF"/>
              </a:buClr>
              <a:buSzPct val="100000"/>
              <a:buFont typeface="Calibri"/>
              <a:buChar char="•"/>
            </a:pPr>
            <a:r>
              <a:rPr lang="en" sz="1700">
                <a:solidFill>
                  <a:srgbClr val="FFFFFF"/>
                </a:solidFill>
                <a:latin typeface="Calibri"/>
                <a:ea typeface="Calibri"/>
                <a:cs typeface="Calibri"/>
                <a:sym typeface="Calibri"/>
              </a:rPr>
              <a:t>Toughness </a:t>
            </a:r>
          </a:p>
          <a:p>
            <a:pPr marL="285750" lvl="0" indent="-279400">
              <a:lnSpc>
                <a:spcPct val="100000"/>
              </a:lnSpc>
              <a:spcBef>
                <a:spcPts val="0"/>
              </a:spcBef>
              <a:spcAft>
                <a:spcPts val="0"/>
              </a:spcAft>
              <a:buClr>
                <a:srgbClr val="FFFFFF"/>
              </a:buClr>
              <a:buSzPct val="100000"/>
              <a:buFont typeface="Calibri"/>
              <a:buChar char="•"/>
            </a:pPr>
            <a:r>
              <a:rPr lang="en" sz="1700">
                <a:solidFill>
                  <a:srgbClr val="FFFFFF"/>
                </a:solidFill>
                <a:latin typeface="Calibri"/>
                <a:ea typeface="Calibri"/>
                <a:cs typeface="Calibri"/>
                <a:sym typeface="Calibri"/>
              </a:rPr>
              <a:t>Ductility</a:t>
            </a:r>
          </a:p>
          <a:p>
            <a:pPr marL="285750" lvl="0" indent="-279400" rtl="0">
              <a:lnSpc>
                <a:spcPct val="100000"/>
              </a:lnSpc>
              <a:spcBef>
                <a:spcPts val="0"/>
              </a:spcBef>
              <a:spcAft>
                <a:spcPts val="0"/>
              </a:spcAft>
              <a:buClr>
                <a:srgbClr val="FFFFFF"/>
              </a:buClr>
              <a:buSzPct val="100000"/>
              <a:buFont typeface="Calibri"/>
              <a:buChar char="•"/>
            </a:pPr>
            <a:r>
              <a:rPr lang="en" sz="1700">
                <a:solidFill>
                  <a:srgbClr val="FFFFFF"/>
                </a:solidFill>
                <a:latin typeface="Calibri"/>
                <a:ea typeface="Calibri"/>
                <a:cs typeface="Calibri"/>
                <a:sym typeface="Calibri"/>
              </a:rPr>
              <a:t>Fracture resistance</a:t>
            </a:r>
          </a:p>
          <a:p>
            <a:pPr marL="285750" lvl="0" indent="-279400">
              <a:lnSpc>
                <a:spcPct val="100000"/>
              </a:lnSpc>
              <a:spcBef>
                <a:spcPts val="0"/>
              </a:spcBef>
              <a:spcAft>
                <a:spcPts val="0"/>
              </a:spcAft>
              <a:buClr>
                <a:srgbClr val="FFFFFF"/>
              </a:buClr>
              <a:buSzPct val="100000"/>
              <a:buFont typeface="Calibri"/>
              <a:buChar char="•"/>
            </a:pPr>
            <a:r>
              <a:rPr lang="en" sz="1700">
                <a:solidFill>
                  <a:srgbClr val="FFFFFF"/>
                </a:solidFill>
                <a:latin typeface="Calibri"/>
                <a:ea typeface="Calibri"/>
                <a:cs typeface="Calibri"/>
                <a:sym typeface="Calibri"/>
              </a:rPr>
              <a:t>Hardness</a:t>
            </a:r>
          </a:p>
          <a:p>
            <a:pPr lvl="0" rtl="0">
              <a:lnSpc>
                <a:spcPct val="100000"/>
              </a:lnSpc>
              <a:spcBef>
                <a:spcPts val="0"/>
              </a:spcBef>
              <a:spcAft>
                <a:spcPts val="0"/>
              </a:spcAft>
              <a:buNone/>
            </a:pPr>
            <a:endParaRPr sz="1700">
              <a:solidFill>
                <a:srgbClr val="FFFFFF"/>
              </a:solidFill>
              <a:latin typeface="Calibri"/>
              <a:ea typeface="Calibri"/>
              <a:cs typeface="Calibri"/>
              <a:sym typeface="Calibri"/>
            </a:endParaRPr>
          </a:p>
          <a:p>
            <a:pPr lvl="0" rtl="0">
              <a:lnSpc>
                <a:spcPct val="100000"/>
              </a:lnSpc>
              <a:spcBef>
                <a:spcPts val="0"/>
              </a:spcBef>
              <a:spcAft>
                <a:spcPts val="0"/>
              </a:spcAft>
              <a:buNone/>
            </a:pPr>
            <a:r>
              <a:rPr lang="en" sz="1700">
                <a:solidFill>
                  <a:srgbClr val="FFFFFF"/>
                </a:solidFill>
                <a:latin typeface="Calibri"/>
                <a:ea typeface="Calibri"/>
                <a:cs typeface="Calibri"/>
                <a:sym typeface="Calibri"/>
              </a:rPr>
              <a:t>Microstructural parameters that influence the macroscopic behaviors:</a:t>
            </a:r>
          </a:p>
          <a:p>
            <a:pPr marL="285750" lvl="0" indent="-279400" rtl="0">
              <a:lnSpc>
                <a:spcPct val="100000"/>
              </a:lnSpc>
              <a:spcBef>
                <a:spcPts val="0"/>
              </a:spcBef>
              <a:spcAft>
                <a:spcPts val="0"/>
              </a:spcAft>
              <a:buClr>
                <a:srgbClr val="FFFFFF"/>
              </a:buClr>
              <a:buSzPct val="100000"/>
              <a:buFont typeface="Calibri"/>
              <a:buChar char="•"/>
            </a:pPr>
            <a:r>
              <a:rPr lang="en" sz="1700">
                <a:solidFill>
                  <a:srgbClr val="FFFFFF"/>
                </a:solidFill>
                <a:latin typeface="Calibri"/>
                <a:ea typeface="Calibri"/>
                <a:cs typeface="Calibri"/>
                <a:sym typeface="Calibri"/>
              </a:rPr>
              <a:t>Shape (Assumed circular in our analysis)</a:t>
            </a:r>
          </a:p>
          <a:p>
            <a:pPr marL="285750" lvl="0" indent="-279400" rtl="0">
              <a:lnSpc>
                <a:spcPct val="100000"/>
              </a:lnSpc>
              <a:spcBef>
                <a:spcPts val="0"/>
              </a:spcBef>
              <a:spcAft>
                <a:spcPts val="0"/>
              </a:spcAft>
              <a:buClr>
                <a:srgbClr val="FFFFFF"/>
              </a:buClr>
              <a:buSzPct val="100000"/>
              <a:buFont typeface="Calibri"/>
              <a:buChar char="•"/>
            </a:pPr>
            <a:r>
              <a:rPr lang="en" sz="1700">
                <a:solidFill>
                  <a:srgbClr val="FFFFFF"/>
                </a:solidFill>
                <a:latin typeface="Calibri"/>
                <a:ea typeface="Calibri"/>
                <a:cs typeface="Calibri"/>
                <a:sym typeface="Calibri"/>
              </a:rPr>
              <a:t>Size</a:t>
            </a:r>
          </a:p>
          <a:p>
            <a:pPr marL="285750" lvl="0" indent="-279400" rtl="0">
              <a:lnSpc>
                <a:spcPct val="100000"/>
              </a:lnSpc>
              <a:spcBef>
                <a:spcPts val="0"/>
              </a:spcBef>
              <a:spcAft>
                <a:spcPts val="0"/>
              </a:spcAft>
              <a:buClr>
                <a:srgbClr val="FFFFFF"/>
              </a:buClr>
              <a:buSzPct val="100000"/>
              <a:buFont typeface="Calibri"/>
              <a:buChar char="•"/>
            </a:pPr>
            <a:r>
              <a:rPr lang="en" sz="1700">
                <a:solidFill>
                  <a:srgbClr val="FFFFFF"/>
                </a:solidFill>
                <a:latin typeface="Calibri"/>
                <a:ea typeface="Calibri"/>
                <a:cs typeface="Calibri"/>
                <a:sym typeface="Calibri"/>
              </a:rPr>
              <a:t>Spatial arrangement</a:t>
            </a:r>
          </a:p>
          <a:p>
            <a:pPr marL="285750" lvl="0" indent="-279400" rtl="0">
              <a:lnSpc>
                <a:spcPct val="100000"/>
              </a:lnSpc>
              <a:spcBef>
                <a:spcPts val="0"/>
              </a:spcBef>
              <a:spcAft>
                <a:spcPts val="0"/>
              </a:spcAft>
              <a:buClr>
                <a:srgbClr val="FFFFFF"/>
              </a:buClr>
              <a:buSzPct val="100000"/>
              <a:buFont typeface="Calibri"/>
              <a:buChar char="•"/>
            </a:pPr>
            <a:r>
              <a:rPr lang="en" sz="1700">
                <a:solidFill>
                  <a:srgbClr val="FFFFFF"/>
                </a:solidFill>
                <a:latin typeface="Calibri"/>
                <a:ea typeface="Calibri"/>
                <a:cs typeface="Calibri"/>
                <a:sym typeface="Calibri"/>
              </a:rPr>
              <a:t>Volume fraction and properties of constituents of the microstructure</a:t>
            </a:r>
          </a:p>
        </p:txBody>
      </p:sp>
      <p:sp>
        <p:nvSpPr>
          <p:cNvPr id="79" name="Shape 79"/>
          <p:cNvSpPr txBox="1">
            <a:spLocks noGrp="1"/>
          </p:cNvSpPr>
          <p:nvPr>
            <p:ph type="title"/>
          </p:nvPr>
        </p:nvSpPr>
        <p:spPr>
          <a:xfrm>
            <a:off x="311700" y="235325"/>
            <a:ext cx="8520600" cy="572700"/>
          </a:xfrm>
          <a:prstGeom prst="rect">
            <a:avLst/>
          </a:prstGeom>
        </p:spPr>
        <p:txBody>
          <a:bodyPr lIns="91425" tIns="91425" rIns="91425" bIns="91425" anchor="t" anchorCtr="0">
            <a:noAutofit/>
          </a:bodyPr>
          <a:lstStyle/>
          <a:p>
            <a:pPr lvl="0">
              <a:spcBef>
                <a:spcPts val="0"/>
              </a:spcBef>
              <a:buNone/>
            </a:pPr>
            <a:r>
              <a:rPr lang="en" b="1">
                <a:latin typeface="Calibri"/>
                <a:ea typeface="Calibri"/>
                <a:cs typeface="Calibri"/>
                <a:sym typeface="Calibri"/>
              </a:rPr>
              <a:t>Behaviour of Composites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Shape 84"/>
          <p:cNvSpPr txBox="1"/>
          <p:nvPr/>
        </p:nvSpPr>
        <p:spPr>
          <a:xfrm>
            <a:off x="2739900" y="238050"/>
            <a:ext cx="3664200" cy="646200"/>
          </a:xfrm>
          <a:prstGeom prst="rect">
            <a:avLst/>
          </a:prstGeom>
          <a:noFill/>
          <a:ln>
            <a:noFill/>
          </a:ln>
        </p:spPr>
        <p:txBody>
          <a:bodyPr lIns="91425" tIns="91425" rIns="91425" bIns="91425" anchor="t" anchorCtr="0">
            <a:noAutofit/>
          </a:bodyPr>
          <a:lstStyle/>
          <a:p>
            <a:pPr lvl="0" algn="ctr">
              <a:spcBef>
                <a:spcPts val="0"/>
              </a:spcBef>
              <a:buNone/>
            </a:pPr>
            <a:r>
              <a:rPr lang="en" sz="2400" b="1">
                <a:solidFill>
                  <a:srgbClr val="EFEFEF"/>
                </a:solidFill>
                <a:latin typeface="Calibri"/>
                <a:ea typeface="Calibri"/>
                <a:cs typeface="Calibri"/>
                <a:sym typeface="Calibri"/>
              </a:rPr>
              <a:t>Applications</a:t>
            </a:r>
          </a:p>
        </p:txBody>
      </p:sp>
      <p:pic>
        <p:nvPicPr>
          <p:cNvPr id="85" name="Shape 85" descr="downloadpic.php"/>
          <p:cNvPicPr preferRelativeResize="0"/>
          <p:nvPr/>
        </p:nvPicPr>
        <p:blipFill rotWithShape="1">
          <a:blip r:embed="rId3">
            <a:alphaModFix/>
          </a:blip>
          <a:srcRect t="23990" b="6250"/>
          <a:stretch/>
        </p:blipFill>
        <p:spPr>
          <a:xfrm>
            <a:off x="364425" y="803273"/>
            <a:ext cx="3434700" cy="1403100"/>
          </a:xfrm>
          <a:prstGeom prst="rect">
            <a:avLst/>
          </a:prstGeom>
          <a:noFill/>
          <a:ln w="9525" cap="flat" cmpd="sng">
            <a:solidFill>
              <a:schemeClr val="dk1">
                <a:alpha val="0"/>
              </a:schemeClr>
            </a:solidFill>
            <a:prstDash val="solid"/>
            <a:round/>
            <a:headEnd type="none" w="med" len="med"/>
            <a:tailEnd type="none" w="med" len="med"/>
          </a:ln>
        </p:spPr>
      </p:pic>
      <p:pic>
        <p:nvPicPr>
          <p:cNvPr id="86" name="Shape 86" descr="wind-farm-sunset-2.jpg"/>
          <p:cNvPicPr preferRelativeResize="0"/>
          <p:nvPr/>
        </p:nvPicPr>
        <p:blipFill rotWithShape="1">
          <a:blip r:embed="rId4">
            <a:alphaModFix/>
          </a:blip>
          <a:srcRect b="28977"/>
          <a:stretch/>
        </p:blipFill>
        <p:spPr>
          <a:xfrm>
            <a:off x="5041475" y="803275"/>
            <a:ext cx="3431100" cy="1403100"/>
          </a:xfrm>
          <a:prstGeom prst="rect">
            <a:avLst/>
          </a:prstGeom>
          <a:noFill/>
          <a:ln w="9525" cap="flat" cmpd="sng">
            <a:solidFill>
              <a:srgbClr val="656565">
                <a:alpha val="0"/>
              </a:srgbClr>
            </a:solidFill>
            <a:prstDash val="solid"/>
            <a:round/>
            <a:headEnd type="none" w="med" len="med"/>
            <a:tailEnd type="none" w="med" len="med"/>
          </a:ln>
        </p:spPr>
      </p:pic>
      <p:pic>
        <p:nvPicPr>
          <p:cNvPr id="87" name="Shape 87"/>
          <p:cNvPicPr preferRelativeResize="0"/>
          <p:nvPr/>
        </p:nvPicPr>
        <p:blipFill>
          <a:blip r:embed="rId5">
            <a:alphaModFix/>
          </a:blip>
          <a:stretch>
            <a:fillRect/>
          </a:stretch>
        </p:blipFill>
        <p:spPr>
          <a:xfrm>
            <a:off x="364412" y="2874075"/>
            <a:ext cx="2618624" cy="1592699"/>
          </a:xfrm>
          <a:prstGeom prst="rect">
            <a:avLst/>
          </a:prstGeom>
          <a:noFill/>
          <a:ln>
            <a:noFill/>
          </a:ln>
        </p:spPr>
      </p:pic>
      <p:pic>
        <p:nvPicPr>
          <p:cNvPr id="88" name="Shape 88"/>
          <p:cNvPicPr preferRelativeResize="0"/>
          <p:nvPr/>
        </p:nvPicPr>
        <p:blipFill>
          <a:blip r:embed="rId6">
            <a:alphaModFix/>
          </a:blip>
          <a:stretch>
            <a:fillRect/>
          </a:stretch>
        </p:blipFill>
        <p:spPr>
          <a:xfrm>
            <a:off x="3404875" y="2874074"/>
            <a:ext cx="2512149" cy="1592699"/>
          </a:xfrm>
          <a:prstGeom prst="rect">
            <a:avLst/>
          </a:prstGeom>
          <a:noFill/>
          <a:ln>
            <a:noFill/>
          </a:ln>
        </p:spPr>
      </p:pic>
      <p:sp>
        <p:nvSpPr>
          <p:cNvPr id="89" name="Shape 89"/>
          <p:cNvSpPr txBox="1">
            <a:spLocks noGrp="1"/>
          </p:cNvSpPr>
          <p:nvPr>
            <p:ph type="body" idx="4294967295"/>
          </p:nvPr>
        </p:nvSpPr>
        <p:spPr>
          <a:xfrm>
            <a:off x="1241775" y="1973575"/>
            <a:ext cx="1680000" cy="727800"/>
          </a:xfrm>
          <a:prstGeom prst="rect">
            <a:avLst/>
          </a:prstGeom>
          <a:noFill/>
          <a:ln>
            <a:noFill/>
          </a:ln>
        </p:spPr>
        <p:txBody>
          <a:bodyPr lIns="91425" tIns="91425" rIns="91425" bIns="91425" anchor="ctr" anchorCtr="0">
            <a:noAutofit/>
          </a:bodyPr>
          <a:lstStyle/>
          <a:p>
            <a:pPr marL="0" marR="0" lvl="0" indent="0" algn="ctr" rtl="0">
              <a:lnSpc>
                <a:spcPct val="115000"/>
              </a:lnSpc>
              <a:spcBef>
                <a:spcPts val="1600"/>
              </a:spcBef>
              <a:spcAft>
                <a:spcPts val="0"/>
              </a:spcAft>
              <a:buClr>
                <a:schemeClr val="accent3"/>
              </a:buClr>
              <a:buSzPct val="25000"/>
              <a:buFont typeface="Average"/>
              <a:buNone/>
            </a:pPr>
            <a:r>
              <a:rPr lang="en" sz="1400" dirty="0">
                <a:solidFill>
                  <a:schemeClr val="dk1"/>
                </a:solidFill>
                <a:latin typeface="Calibri"/>
                <a:ea typeface="Calibri"/>
                <a:cs typeface="Calibri"/>
                <a:sym typeface="Calibri"/>
              </a:rPr>
              <a:t>Aerospace Industry</a:t>
            </a:r>
          </a:p>
        </p:txBody>
      </p:sp>
      <p:sp>
        <p:nvSpPr>
          <p:cNvPr id="90" name="Shape 90"/>
          <p:cNvSpPr txBox="1">
            <a:spLocks noGrp="1"/>
          </p:cNvSpPr>
          <p:nvPr>
            <p:ph type="body" idx="4294967295"/>
          </p:nvPr>
        </p:nvSpPr>
        <p:spPr>
          <a:xfrm>
            <a:off x="5917025" y="1973575"/>
            <a:ext cx="1680000" cy="727800"/>
          </a:xfrm>
          <a:prstGeom prst="rect">
            <a:avLst/>
          </a:prstGeom>
          <a:noFill/>
          <a:ln>
            <a:noFill/>
          </a:ln>
        </p:spPr>
        <p:txBody>
          <a:bodyPr lIns="91425" tIns="91425" rIns="91425" bIns="91425" anchor="ctr" anchorCtr="0">
            <a:noAutofit/>
          </a:bodyPr>
          <a:lstStyle/>
          <a:p>
            <a:pPr marL="0" marR="0" lvl="0" indent="0" algn="ctr" rtl="0">
              <a:lnSpc>
                <a:spcPct val="115000"/>
              </a:lnSpc>
              <a:spcBef>
                <a:spcPts val="1600"/>
              </a:spcBef>
              <a:spcAft>
                <a:spcPts val="0"/>
              </a:spcAft>
              <a:buClr>
                <a:schemeClr val="accent3"/>
              </a:buClr>
              <a:buSzPct val="25000"/>
              <a:buFont typeface="Average"/>
              <a:buNone/>
            </a:pPr>
            <a:r>
              <a:rPr lang="en" sz="1400" dirty="0">
                <a:solidFill>
                  <a:schemeClr val="dk1"/>
                </a:solidFill>
                <a:latin typeface="Calibri"/>
                <a:ea typeface="Calibri"/>
                <a:cs typeface="Calibri"/>
                <a:sym typeface="Calibri"/>
              </a:rPr>
              <a:t>Wind Turbine</a:t>
            </a:r>
          </a:p>
        </p:txBody>
      </p:sp>
      <p:sp>
        <p:nvSpPr>
          <p:cNvPr id="91" name="Shape 91"/>
          <p:cNvSpPr txBox="1">
            <a:spLocks noGrp="1"/>
          </p:cNvSpPr>
          <p:nvPr>
            <p:ph type="body" idx="4294967295"/>
          </p:nvPr>
        </p:nvSpPr>
        <p:spPr>
          <a:xfrm>
            <a:off x="833725" y="4227250"/>
            <a:ext cx="1680000" cy="727800"/>
          </a:xfrm>
          <a:prstGeom prst="rect">
            <a:avLst/>
          </a:prstGeom>
          <a:noFill/>
          <a:ln>
            <a:noFill/>
          </a:ln>
        </p:spPr>
        <p:txBody>
          <a:bodyPr lIns="91425" tIns="91425" rIns="91425" bIns="91425" anchor="ctr" anchorCtr="0">
            <a:noAutofit/>
          </a:bodyPr>
          <a:lstStyle/>
          <a:p>
            <a:pPr marL="0" marR="0" lvl="0" indent="0" algn="l" rtl="0">
              <a:lnSpc>
                <a:spcPct val="115000"/>
              </a:lnSpc>
              <a:spcBef>
                <a:spcPts val="1600"/>
              </a:spcBef>
              <a:spcAft>
                <a:spcPts val="0"/>
              </a:spcAft>
              <a:buClr>
                <a:schemeClr val="accent3"/>
              </a:buClr>
              <a:buSzPct val="25000"/>
              <a:buFont typeface="Average"/>
              <a:buNone/>
            </a:pPr>
            <a:r>
              <a:rPr lang="en" sz="1400">
                <a:solidFill>
                  <a:schemeClr val="dk1"/>
                </a:solidFill>
                <a:latin typeface="Calibri"/>
                <a:ea typeface="Calibri"/>
                <a:cs typeface="Calibri"/>
                <a:sym typeface="Calibri"/>
              </a:rPr>
              <a:t>Automobile Industry</a:t>
            </a:r>
          </a:p>
        </p:txBody>
      </p:sp>
      <p:sp>
        <p:nvSpPr>
          <p:cNvPr id="92" name="Shape 92"/>
          <p:cNvSpPr txBox="1">
            <a:spLocks noGrp="1"/>
          </p:cNvSpPr>
          <p:nvPr>
            <p:ph type="body" idx="4294967295"/>
          </p:nvPr>
        </p:nvSpPr>
        <p:spPr>
          <a:xfrm>
            <a:off x="3820950" y="4227250"/>
            <a:ext cx="1680000" cy="727800"/>
          </a:xfrm>
          <a:prstGeom prst="rect">
            <a:avLst/>
          </a:prstGeom>
          <a:noFill/>
          <a:ln>
            <a:noFill/>
          </a:ln>
        </p:spPr>
        <p:txBody>
          <a:bodyPr lIns="91425" tIns="91425" rIns="91425" bIns="91425" anchor="ctr" anchorCtr="0">
            <a:noAutofit/>
          </a:bodyPr>
          <a:lstStyle/>
          <a:p>
            <a:pPr marL="0" marR="0" lvl="0" indent="0" algn="l" rtl="0">
              <a:lnSpc>
                <a:spcPct val="115000"/>
              </a:lnSpc>
              <a:spcBef>
                <a:spcPts val="1600"/>
              </a:spcBef>
              <a:spcAft>
                <a:spcPts val="0"/>
              </a:spcAft>
              <a:buClr>
                <a:schemeClr val="accent3"/>
              </a:buClr>
              <a:buSzPct val="25000"/>
              <a:buFont typeface="Average"/>
              <a:buNone/>
            </a:pPr>
            <a:r>
              <a:rPr lang="en" sz="1400">
                <a:solidFill>
                  <a:schemeClr val="dk1"/>
                </a:solidFill>
                <a:latin typeface="Calibri"/>
                <a:ea typeface="Calibri"/>
                <a:cs typeface="Calibri"/>
                <a:sym typeface="Calibri"/>
              </a:rPr>
              <a:t>Automobile Industry</a:t>
            </a:r>
          </a:p>
        </p:txBody>
      </p:sp>
      <p:pic>
        <p:nvPicPr>
          <p:cNvPr id="93" name="Shape 93" descr="Øresund_Bridge_from_the_air_in_September_2015.jpg"/>
          <p:cNvPicPr preferRelativeResize="0"/>
          <p:nvPr/>
        </p:nvPicPr>
        <p:blipFill rotWithShape="1">
          <a:blip r:embed="rId7">
            <a:alphaModFix/>
          </a:blip>
          <a:srcRect/>
          <a:stretch/>
        </p:blipFill>
        <p:spPr>
          <a:xfrm>
            <a:off x="6248625" y="2874075"/>
            <a:ext cx="2512200" cy="1572900"/>
          </a:xfrm>
          <a:prstGeom prst="rect">
            <a:avLst/>
          </a:prstGeom>
          <a:noFill/>
          <a:ln>
            <a:noFill/>
          </a:ln>
        </p:spPr>
      </p:pic>
      <p:sp>
        <p:nvSpPr>
          <p:cNvPr id="94" name="Shape 94"/>
          <p:cNvSpPr txBox="1">
            <a:spLocks noGrp="1"/>
          </p:cNvSpPr>
          <p:nvPr>
            <p:ph type="body" idx="4294967295"/>
          </p:nvPr>
        </p:nvSpPr>
        <p:spPr>
          <a:xfrm>
            <a:off x="6664725" y="4227250"/>
            <a:ext cx="1680000" cy="727800"/>
          </a:xfrm>
          <a:prstGeom prst="rect">
            <a:avLst/>
          </a:prstGeom>
          <a:noFill/>
          <a:ln>
            <a:noFill/>
          </a:ln>
        </p:spPr>
        <p:txBody>
          <a:bodyPr lIns="91425" tIns="91425" rIns="91425" bIns="91425" anchor="ctr" anchorCtr="0">
            <a:noAutofit/>
          </a:bodyPr>
          <a:lstStyle/>
          <a:p>
            <a:pPr marL="0" marR="0" lvl="0" indent="0" algn="ctr" rtl="0">
              <a:lnSpc>
                <a:spcPct val="115000"/>
              </a:lnSpc>
              <a:spcBef>
                <a:spcPts val="1600"/>
              </a:spcBef>
              <a:spcAft>
                <a:spcPts val="0"/>
              </a:spcAft>
              <a:buClr>
                <a:schemeClr val="accent3"/>
              </a:buClr>
              <a:buSzPct val="25000"/>
              <a:buFont typeface="Average"/>
              <a:buNone/>
            </a:pPr>
            <a:r>
              <a:rPr lang="en" sz="1400">
                <a:solidFill>
                  <a:schemeClr val="dk1"/>
                </a:solidFill>
                <a:latin typeface="Calibri"/>
                <a:ea typeface="Calibri"/>
                <a:cs typeface="Calibri"/>
                <a:sym typeface="Calibri"/>
              </a:rPr>
              <a:t>Concrete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Oswald"/>
              <a:buNone/>
            </a:pPr>
            <a:r>
              <a:rPr lang="en" sz="3000" b="1" i="0" u="none" strike="noStrike" cap="none">
                <a:solidFill>
                  <a:schemeClr val="dk1"/>
                </a:solidFill>
                <a:latin typeface="Calibri"/>
                <a:ea typeface="Calibri"/>
                <a:cs typeface="Calibri"/>
                <a:sym typeface="Calibri"/>
              </a:rPr>
              <a:t>Objective</a:t>
            </a:r>
          </a:p>
        </p:txBody>
      </p:sp>
      <p:sp>
        <p:nvSpPr>
          <p:cNvPr id="100" name="Shape 100"/>
          <p:cNvSpPr txBox="1">
            <a:spLocks noGrp="1"/>
          </p:cNvSpPr>
          <p:nvPr>
            <p:ph type="body" idx="1"/>
          </p:nvPr>
        </p:nvSpPr>
        <p:spPr>
          <a:xfrm>
            <a:off x="311700" y="1529475"/>
            <a:ext cx="8520599" cy="3039299"/>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accent3"/>
              </a:buClr>
              <a:buSzPct val="25000"/>
              <a:buFont typeface="Average"/>
              <a:buNone/>
            </a:pPr>
            <a:r>
              <a:rPr lang="en" sz="3600" b="1" i="0" u="none" strike="noStrike" cap="none">
                <a:solidFill>
                  <a:srgbClr val="FFFFFF"/>
                </a:solidFill>
                <a:latin typeface="Calibri"/>
                <a:ea typeface="Calibri"/>
                <a:cs typeface="Calibri"/>
                <a:sym typeface="Calibri"/>
              </a:rPr>
              <a:t>To develop an algorithmic framework to predict properties of composites to aid in meta-modelling process.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311700" y="136650"/>
            <a:ext cx="8520600" cy="572700"/>
          </a:xfrm>
          <a:prstGeom prst="rect">
            <a:avLst/>
          </a:prstGeom>
        </p:spPr>
        <p:txBody>
          <a:bodyPr lIns="91425" tIns="91425" rIns="91425" bIns="91425" anchor="t" anchorCtr="0">
            <a:noAutofit/>
          </a:bodyPr>
          <a:lstStyle/>
          <a:p>
            <a:pPr lvl="0">
              <a:spcBef>
                <a:spcPts val="0"/>
              </a:spcBef>
              <a:buNone/>
            </a:pPr>
            <a:r>
              <a:rPr lang="en" b="1">
                <a:latin typeface="Calibri"/>
                <a:ea typeface="Calibri"/>
                <a:cs typeface="Calibri"/>
                <a:sym typeface="Calibri"/>
              </a:rPr>
              <a:t>Why Data-Driven?</a:t>
            </a:r>
          </a:p>
        </p:txBody>
      </p:sp>
      <p:sp>
        <p:nvSpPr>
          <p:cNvPr id="106" name="Shape 106"/>
          <p:cNvSpPr txBox="1">
            <a:spLocks noGrp="1"/>
          </p:cNvSpPr>
          <p:nvPr>
            <p:ph type="body" idx="1"/>
          </p:nvPr>
        </p:nvSpPr>
        <p:spPr>
          <a:xfrm>
            <a:off x="311700" y="831775"/>
            <a:ext cx="8520600" cy="3867600"/>
          </a:xfrm>
          <a:prstGeom prst="rect">
            <a:avLst/>
          </a:prstGeom>
        </p:spPr>
        <p:txBody>
          <a:bodyPr lIns="91425" tIns="91425" rIns="91425" bIns="91425" anchor="t" anchorCtr="0">
            <a:noAutofit/>
          </a:bodyPr>
          <a:lstStyle/>
          <a:p>
            <a:pPr marL="457200" lvl="0" indent="-228600" rtl="0">
              <a:spcBef>
                <a:spcPts val="0"/>
              </a:spcBef>
              <a:buClr>
                <a:srgbClr val="F3F3F3"/>
              </a:buClr>
              <a:buFont typeface="Calibri"/>
              <a:buChar char="●"/>
            </a:pPr>
            <a:r>
              <a:rPr lang="en">
                <a:solidFill>
                  <a:srgbClr val="F3F3F3"/>
                </a:solidFill>
                <a:latin typeface="Calibri"/>
                <a:ea typeface="Calibri"/>
                <a:cs typeface="Calibri"/>
                <a:sym typeface="Calibri"/>
              </a:rPr>
              <a:t>Traditional methods like ‘Rule of Mixture’ and ‘Micromechanics’ Theories cannot be applied for extremely non-linear materials (like Tyres), and the distribution of particles.</a:t>
            </a:r>
          </a:p>
          <a:p>
            <a:pPr marL="457200" lvl="0" indent="-228600" rtl="0">
              <a:spcBef>
                <a:spcPts val="0"/>
              </a:spcBef>
              <a:buClr>
                <a:srgbClr val="F3F3F3"/>
              </a:buClr>
              <a:buFont typeface="Calibri"/>
              <a:buChar char="●"/>
            </a:pPr>
            <a:r>
              <a:rPr lang="en">
                <a:solidFill>
                  <a:srgbClr val="F3F3F3"/>
                </a:solidFill>
                <a:latin typeface="Calibri"/>
                <a:ea typeface="Calibri"/>
                <a:cs typeface="Calibri"/>
                <a:sym typeface="Calibri"/>
              </a:rPr>
              <a:t>Simulations are relatively more complicated. The methodology developed requires more effort as compared to Machine Learning based approaches.</a:t>
            </a:r>
          </a:p>
          <a:p>
            <a:pPr marL="457200" lvl="0" indent="-228600" rtl="0">
              <a:spcBef>
                <a:spcPts val="0"/>
              </a:spcBef>
              <a:buClr>
                <a:srgbClr val="F3F3F3"/>
              </a:buClr>
              <a:buFont typeface="Calibri"/>
              <a:buChar char="●"/>
            </a:pPr>
            <a:r>
              <a:rPr lang="en">
                <a:solidFill>
                  <a:srgbClr val="F3F3F3"/>
                </a:solidFill>
                <a:latin typeface="Calibri"/>
                <a:ea typeface="Calibri"/>
                <a:cs typeface="Calibri"/>
                <a:sym typeface="Calibri"/>
              </a:rPr>
              <a:t>Simulations are also computationally expensive, especially when being done for a huge range of materials with variations in all properties for each material.</a:t>
            </a:r>
          </a:p>
          <a:p>
            <a:pPr marL="457200" lvl="0" indent="-228600" rtl="0">
              <a:spcBef>
                <a:spcPts val="0"/>
              </a:spcBef>
              <a:buClr>
                <a:srgbClr val="F3F3F3"/>
              </a:buClr>
              <a:buFont typeface="Calibri"/>
              <a:buChar char="●"/>
            </a:pPr>
            <a:r>
              <a:rPr lang="en">
                <a:solidFill>
                  <a:srgbClr val="F3F3F3"/>
                </a:solidFill>
                <a:latin typeface="Calibri"/>
                <a:ea typeface="Calibri"/>
                <a:cs typeface="Calibri"/>
                <a:sym typeface="Calibri"/>
              </a:rPr>
              <a:t>Data driven models are computationally much cheaper, and easier to develop.</a:t>
            </a:r>
          </a:p>
          <a:p>
            <a:pPr marL="457200" lvl="0" indent="-228600" rtl="0">
              <a:spcBef>
                <a:spcPts val="0"/>
              </a:spcBef>
              <a:buClr>
                <a:srgbClr val="F3F3F3"/>
              </a:buClr>
              <a:buFont typeface="Calibri"/>
              <a:buChar char="●"/>
            </a:pPr>
            <a:r>
              <a:rPr lang="en">
                <a:solidFill>
                  <a:srgbClr val="F3F3F3"/>
                </a:solidFill>
                <a:latin typeface="Calibri"/>
                <a:ea typeface="Calibri"/>
                <a:cs typeface="Calibri"/>
                <a:sym typeface="Calibri"/>
              </a:rPr>
              <a:t>These models rely on data, which is already available in most laboratories sitting idle. We can make use of this past data to make accurate future predictions.</a:t>
            </a:r>
          </a:p>
          <a:p>
            <a:pPr marL="457200" lvl="0" indent="-228600">
              <a:spcBef>
                <a:spcPts val="0"/>
              </a:spcBef>
              <a:buClr>
                <a:srgbClr val="F3F3F3"/>
              </a:buClr>
              <a:buFont typeface="Calibri"/>
              <a:buChar char="●"/>
            </a:pPr>
            <a:r>
              <a:rPr lang="en">
                <a:solidFill>
                  <a:srgbClr val="F3F3F3"/>
                </a:solidFill>
                <a:latin typeface="Calibri"/>
                <a:ea typeface="Calibri"/>
                <a:cs typeface="Calibri"/>
                <a:sym typeface="Calibri"/>
              </a:rPr>
              <a:t>These models attain nearly the same (if not higher) degree of accuracy as compared to direct FE simulations.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p:nvPr/>
        </p:nvSpPr>
        <p:spPr>
          <a:xfrm>
            <a:off x="311700" y="445025"/>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FFFFFF"/>
              </a:buClr>
              <a:buSzPct val="25000"/>
              <a:buFont typeface="Oswald"/>
              <a:buNone/>
            </a:pPr>
            <a:r>
              <a:rPr lang="en" sz="3000" b="1" i="0" u="none" strike="noStrike" cap="none">
                <a:solidFill>
                  <a:srgbClr val="FFFFFF"/>
                </a:solidFill>
                <a:latin typeface="Calibri"/>
                <a:ea typeface="Calibri"/>
                <a:cs typeface="Calibri"/>
                <a:sym typeface="Calibri"/>
              </a:rPr>
              <a:t>Methodology</a:t>
            </a:r>
          </a:p>
        </p:txBody>
      </p:sp>
      <p:sp>
        <p:nvSpPr>
          <p:cNvPr id="112" name="Shape 112"/>
          <p:cNvSpPr txBox="1"/>
          <p:nvPr/>
        </p:nvSpPr>
        <p:spPr>
          <a:xfrm>
            <a:off x="311700" y="1152475"/>
            <a:ext cx="8520599" cy="3706604"/>
          </a:xfrm>
          <a:prstGeom prst="rect">
            <a:avLst/>
          </a:prstGeom>
          <a:noFill/>
          <a:ln>
            <a:noFill/>
          </a:ln>
        </p:spPr>
        <p:txBody>
          <a:bodyPr lIns="91425" tIns="91425" rIns="91425" bIns="91425" anchor="t" anchorCtr="0">
            <a:noAutofit/>
          </a:bodyPr>
          <a:lstStyle/>
          <a:p>
            <a:pPr marL="457200" marR="0" lvl="0" indent="-355600" algn="l" rtl="0">
              <a:lnSpc>
                <a:spcPct val="115000"/>
              </a:lnSpc>
              <a:spcBef>
                <a:spcPts val="0"/>
              </a:spcBef>
              <a:spcAft>
                <a:spcPts val="0"/>
              </a:spcAft>
              <a:buClr>
                <a:srgbClr val="FFFFFF"/>
              </a:buClr>
              <a:buSzPct val="100000"/>
              <a:buFont typeface="Calibri"/>
              <a:buAutoNum type="arabicPeriod"/>
            </a:pPr>
            <a:r>
              <a:rPr lang="en" sz="1800" b="0" i="0" u="none" strike="noStrike" cap="none">
                <a:solidFill>
                  <a:srgbClr val="FFFFFF"/>
                </a:solidFill>
                <a:latin typeface="Calibri"/>
                <a:ea typeface="Calibri"/>
                <a:cs typeface="Calibri"/>
                <a:sym typeface="Calibri"/>
              </a:rPr>
              <a:t>FE Model development for simulation of mechanical behaviour of particulate composites.</a:t>
            </a:r>
          </a:p>
          <a:p>
            <a:pPr marL="457200" marR="0" lvl="0" indent="-355600" algn="l" rtl="0">
              <a:lnSpc>
                <a:spcPct val="115000"/>
              </a:lnSpc>
              <a:spcBef>
                <a:spcPts val="1600"/>
              </a:spcBef>
              <a:spcAft>
                <a:spcPts val="0"/>
              </a:spcAft>
              <a:buClr>
                <a:srgbClr val="FFFFFF"/>
              </a:buClr>
              <a:buSzPct val="100000"/>
              <a:buFont typeface="Calibri"/>
              <a:buAutoNum type="arabicPeriod"/>
            </a:pPr>
            <a:r>
              <a:rPr lang="en" sz="1800" b="0" i="0" u="none" strike="noStrike" cap="none">
                <a:solidFill>
                  <a:srgbClr val="FFFFFF"/>
                </a:solidFill>
                <a:latin typeface="Calibri"/>
                <a:ea typeface="Calibri"/>
                <a:cs typeface="Calibri"/>
                <a:sym typeface="Calibri"/>
              </a:rPr>
              <a:t>Create input database based on several mechanical properties, like Young’s Modulus, Poisson’s Ratio, Volume Fraction, spatial arrangements of particles, etc.</a:t>
            </a:r>
          </a:p>
          <a:p>
            <a:pPr marL="457200" marR="0" lvl="0" indent="-355600" algn="l" rtl="0">
              <a:lnSpc>
                <a:spcPct val="115000"/>
              </a:lnSpc>
              <a:spcBef>
                <a:spcPts val="1600"/>
              </a:spcBef>
              <a:spcAft>
                <a:spcPts val="0"/>
              </a:spcAft>
              <a:buClr>
                <a:srgbClr val="FFFFFF"/>
              </a:buClr>
              <a:buSzPct val="100000"/>
              <a:buFont typeface="Calibri"/>
              <a:buAutoNum type="arabicPeriod"/>
            </a:pPr>
            <a:r>
              <a:rPr lang="en" sz="1800" b="0" i="0" u="none" strike="noStrike" cap="none">
                <a:solidFill>
                  <a:srgbClr val="FFFFFF"/>
                </a:solidFill>
                <a:latin typeface="Calibri"/>
                <a:ea typeface="Calibri"/>
                <a:cs typeface="Calibri"/>
                <a:sym typeface="Calibri"/>
              </a:rPr>
              <a:t>Perform simulations and extract stress-strain behaviour for several cases.</a:t>
            </a:r>
          </a:p>
          <a:p>
            <a:pPr marL="457200" marR="0" lvl="0" indent="-355600" algn="l" rtl="0">
              <a:lnSpc>
                <a:spcPct val="115000"/>
              </a:lnSpc>
              <a:spcBef>
                <a:spcPts val="1600"/>
              </a:spcBef>
              <a:spcAft>
                <a:spcPts val="0"/>
              </a:spcAft>
              <a:buClr>
                <a:srgbClr val="FFFFFF"/>
              </a:buClr>
              <a:buSzPct val="100000"/>
              <a:buFont typeface="Calibri"/>
              <a:buAutoNum type="arabicPeriod"/>
            </a:pPr>
            <a:r>
              <a:rPr lang="en" sz="1800" b="0" i="0" u="none" strike="noStrike" cap="none">
                <a:solidFill>
                  <a:srgbClr val="FFFFFF"/>
                </a:solidFill>
                <a:latin typeface="Calibri"/>
                <a:ea typeface="Calibri"/>
                <a:cs typeface="Calibri"/>
                <a:sym typeface="Calibri"/>
              </a:rPr>
              <a:t>Create a meta-model using Machine Learning algorithms.</a:t>
            </a:r>
          </a:p>
          <a:p>
            <a:pPr marL="457200" marR="0" lvl="0" indent="-355600" algn="l" rtl="0">
              <a:lnSpc>
                <a:spcPct val="115000"/>
              </a:lnSpc>
              <a:spcBef>
                <a:spcPts val="1600"/>
              </a:spcBef>
              <a:spcAft>
                <a:spcPts val="0"/>
              </a:spcAft>
              <a:buClr>
                <a:srgbClr val="FFFFFF"/>
              </a:buClr>
              <a:buSzPct val="100000"/>
              <a:buFont typeface="Calibri"/>
              <a:buAutoNum type="arabicPeriod"/>
            </a:pPr>
            <a:r>
              <a:rPr lang="en" sz="1800" b="0" i="0" u="none" strike="noStrike" cap="none">
                <a:solidFill>
                  <a:srgbClr val="FFFFFF"/>
                </a:solidFill>
                <a:latin typeface="Calibri"/>
                <a:ea typeface="Calibri"/>
                <a:cs typeface="Calibri"/>
                <a:sym typeface="Calibri"/>
              </a:rPr>
              <a:t>Generate composites with unknown material properties.</a:t>
            </a:r>
          </a:p>
          <a:p>
            <a:pPr marL="457200" marR="0" lvl="0" indent="-355600" algn="l" rtl="0">
              <a:lnSpc>
                <a:spcPct val="115000"/>
              </a:lnSpc>
              <a:spcBef>
                <a:spcPts val="1600"/>
              </a:spcBef>
              <a:spcAft>
                <a:spcPts val="0"/>
              </a:spcAft>
              <a:buClr>
                <a:srgbClr val="FFFFFF"/>
              </a:buClr>
              <a:buSzPct val="100000"/>
              <a:buFont typeface="Calibri"/>
              <a:buAutoNum type="arabicPeriod"/>
            </a:pPr>
            <a:r>
              <a:rPr lang="en" sz="1800" b="0" i="0" u="none" strike="noStrike" cap="none">
                <a:solidFill>
                  <a:srgbClr val="FFFFFF"/>
                </a:solidFill>
                <a:latin typeface="Calibri"/>
                <a:ea typeface="Calibri"/>
                <a:cs typeface="Calibri"/>
                <a:sym typeface="Calibri"/>
              </a:rPr>
              <a:t>Predict with meta-model, and validate the results with direct FE simulations.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p:nvPr/>
        </p:nvSpPr>
        <p:spPr>
          <a:xfrm>
            <a:off x="2258925" y="2233461"/>
            <a:ext cx="1930200" cy="375900"/>
          </a:xfrm>
          <a:prstGeom prst="rect">
            <a:avLst/>
          </a:prstGeom>
          <a:solidFill>
            <a:srgbClr val="656565"/>
          </a:solidFill>
          <a:ln w="9525" cap="flat" cmpd="sng">
            <a:solidFill>
              <a:srgbClr val="CCCCCC"/>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400" b="0" i="0" u="none" strike="noStrike" cap="none">
                <a:solidFill>
                  <a:schemeClr val="dk1"/>
                </a:solidFill>
                <a:latin typeface="Arial"/>
                <a:ea typeface="Arial"/>
                <a:cs typeface="Arial"/>
                <a:sym typeface="Arial"/>
              </a:rPr>
              <a:t>1. (b) Simulated Data</a:t>
            </a:r>
          </a:p>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dk1"/>
              </a:solidFill>
              <a:latin typeface="Arial"/>
              <a:ea typeface="Arial"/>
              <a:cs typeface="Arial"/>
              <a:sym typeface="Arial"/>
            </a:endParaRPr>
          </a:p>
        </p:txBody>
      </p:sp>
      <p:sp>
        <p:nvSpPr>
          <p:cNvPr id="118" name="Shape 118"/>
          <p:cNvSpPr txBox="1"/>
          <p:nvPr/>
        </p:nvSpPr>
        <p:spPr>
          <a:xfrm>
            <a:off x="1231725" y="1110100"/>
            <a:ext cx="1526100" cy="375900"/>
          </a:xfrm>
          <a:prstGeom prst="rect">
            <a:avLst/>
          </a:prstGeom>
          <a:solidFill>
            <a:srgbClr val="656565"/>
          </a:solidFill>
          <a:ln w="9525" cap="flat" cmpd="sng">
            <a:solidFill>
              <a:srgbClr val="CCCCCC"/>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400" b="0" i="0" u="none" strike="noStrike" cap="none" dirty="0">
                <a:solidFill>
                  <a:schemeClr val="dk1"/>
                </a:solidFill>
                <a:latin typeface="Arial"/>
                <a:ea typeface="Arial"/>
                <a:cs typeface="Arial"/>
                <a:sym typeface="Arial"/>
              </a:rPr>
              <a:t>1. (a) Images</a:t>
            </a:r>
          </a:p>
        </p:txBody>
      </p:sp>
      <p:sp>
        <p:nvSpPr>
          <p:cNvPr id="119" name="Shape 119"/>
          <p:cNvSpPr txBox="1"/>
          <p:nvPr/>
        </p:nvSpPr>
        <p:spPr>
          <a:xfrm>
            <a:off x="3690125" y="1110100"/>
            <a:ext cx="1682099" cy="375900"/>
          </a:xfrm>
          <a:prstGeom prst="rect">
            <a:avLst/>
          </a:prstGeom>
          <a:solidFill>
            <a:srgbClr val="656565"/>
          </a:solidFill>
          <a:ln w="9525" cap="flat" cmpd="sng">
            <a:solidFill>
              <a:srgbClr val="CCCCCC"/>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400" b="0" i="0" u="none" strike="noStrike" cap="none">
                <a:solidFill>
                  <a:schemeClr val="dk1"/>
                </a:solidFill>
                <a:latin typeface="Arial"/>
                <a:ea typeface="Arial"/>
                <a:cs typeface="Arial"/>
                <a:sym typeface="Arial"/>
              </a:rPr>
              <a:t>2. Structure Factor</a:t>
            </a:r>
          </a:p>
        </p:txBody>
      </p:sp>
      <p:sp>
        <p:nvSpPr>
          <p:cNvPr id="120" name="Shape 120"/>
          <p:cNvSpPr txBox="1"/>
          <p:nvPr/>
        </p:nvSpPr>
        <p:spPr>
          <a:xfrm>
            <a:off x="6898422" y="1695725"/>
            <a:ext cx="1682099" cy="375900"/>
          </a:xfrm>
          <a:prstGeom prst="rect">
            <a:avLst/>
          </a:prstGeom>
          <a:solidFill>
            <a:srgbClr val="656565"/>
          </a:solidFill>
          <a:ln w="9525" cap="flat" cmpd="sng">
            <a:solidFill>
              <a:srgbClr val="CCCCCC"/>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400" b="0" i="0" u="none" strike="noStrike" cap="none">
                <a:solidFill>
                  <a:schemeClr val="dk1"/>
                </a:solidFill>
                <a:latin typeface="Arial"/>
                <a:ea typeface="Arial"/>
                <a:cs typeface="Arial"/>
                <a:sym typeface="Arial"/>
              </a:rPr>
              <a:t>3. Master Data</a:t>
            </a:r>
          </a:p>
        </p:txBody>
      </p:sp>
      <p:cxnSp>
        <p:nvCxnSpPr>
          <p:cNvPr id="121" name="Shape 121"/>
          <p:cNvCxnSpPr>
            <a:stCxn id="120" idx="2"/>
          </p:cNvCxnSpPr>
          <p:nvPr/>
        </p:nvCxnSpPr>
        <p:spPr>
          <a:xfrm>
            <a:off x="7739472" y="2071625"/>
            <a:ext cx="0" cy="1097100"/>
          </a:xfrm>
          <a:prstGeom prst="straightConnector1">
            <a:avLst/>
          </a:prstGeom>
          <a:noFill/>
          <a:ln w="9525" cap="flat" cmpd="sng">
            <a:solidFill>
              <a:schemeClr val="dk2"/>
            </a:solidFill>
            <a:prstDash val="solid"/>
            <a:round/>
            <a:headEnd type="none" w="med" len="med"/>
            <a:tailEnd type="triangle" w="lg" len="lg"/>
          </a:ln>
        </p:spPr>
      </p:cxnSp>
      <p:sp>
        <p:nvSpPr>
          <p:cNvPr id="122" name="Shape 122"/>
          <p:cNvSpPr txBox="1"/>
          <p:nvPr/>
        </p:nvSpPr>
        <p:spPr>
          <a:xfrm>
            <a:off x="6898422" y="3168800"/>
            <a:ext cx="1682099" cy="375900"/>
          </a:xfrm>
          <a:prstGeom prst="rect">
            <a:avLst/>
          </a:prstGeom>
          <a:solidFill>
            <a:srgbClr val="656565"/>
          </a:solidFill>
          <a:ln w="9525" cap="flat" cmpd="sng">
            <a:solidFill>
              <a:srgbClr val="CCCCCC"/>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200" b="0" i="0" u="none" strike="noStrike" cap="none">
                <a:solidFill>
                  <a:schemeClr val="dk1"/>
                </a:solidFill>
                <a:latin typeface="Arial"/>
                <a:ea typeface="Arial"/>
                <a:cs typeface="Arial"/>
                <a:sym typeface="Arial"/>
              </a:rPr>
              <a:t>4. Preprocessed Data</a:t>
            </a:r>
          </a:p>
        </p:txBody>
      </p:sp>
      <p:sp>
        <p:nvSpPr>
          <p:cNvPr id="123" name="Shape 123"/>
          <p:cNvSpPr txBox="1"/>
          <p:nvPr/>
        </p:nvSpPr>
        <p:spPr>
          <a:xfrm>
            <a:off x="3987169" y="3168805"/>
            <a:ext cx="2032500" cy="375900"/>
          </a:xfrm>
          <a:prstGeom prst="rect">
            <a:avLst/>
          </a:prstGeom>
          <a:solidFill>
            <a:srgbClr val="656565"/>
          </a:solidFill>
          <a:ln w="9525" cap="flat" cmpd="sng">
            <a:solidFill>
              <a:srgbClr val="CCCCCC"/>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400" b="0" i="0" u="none" strike="noStrike" cap="none">
                <a:solidFill>
                  <a:schemeClr val="dk1"/>
                </a:solidFill>
                <a:latin typeface="Arial"/>
                <a:ea typeface="Arial"/>
                <a:cs typeface="Arial"/>
                <a:sym typeface="Arial"/>
              </a:rPr>
              <a:t>5. Machine Learning</a:t>
            </a:r>
          </a:p>
        </p:txBody>
      </p:sp>
      <p:sp>
        <p:nvSpPr>
          <p:cNvPr id="124" name="Shape 124"/>
          <p:cNvSpPr txBox="1"/>
          <p:nvPr/>
        </p:nvSpPr>
        <p:spPr>
          <a:xfrm>
            <a:off x="1582191" y="3168783"/>
            <a:ext cx="1526100" cy="375900"/>
          </a:xfrm>
          <a:prstGeom prst="rect">
            <a:avLst/>
          </a:prstGeom>
          <a:solidFill>
            <a:srgbClr val="656565"/>
          </a:solidFill>
          <a:ln w="9525" cap="flat" cmpd="sng">
            <a:solidFill>
              <a:srgbClr val="CCCCCC"/>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400" b="0" i="0" u="none" strike="noStrike" cap="none">
                <a:solidFill>
                  <a:schemeClr val="dk1"/>
                </a:solidFill>
                <a:latin typeface="Arial"/>
                <a:ea typeface="Arial"/>
                <a:cs typeface="Arial"/>
                <a:sym typeface="Arial"/>
              </a:rPr>
              <a:t>6. Trained Model</a:t>
            </a:r>
          </a:p>
        </p:txBody>
      </p:sp>
      <p:sp>
        <p:nvSpPr>
          <p:cNvPr id="125" name="Shape 125"/>
          <p:cNvSpPr txBox="1"/>
          <p:nvPr/>
        </p:nvSpPr>
        <p:spPr>
          <a:xfrm>
            <a:off x="1582191" y="4499267"/>
            <a:ext cx="1526100" cy="375900"/>
          </a:xfrm>
          <a:prstGeom prst="rect">
            <a:avLst/>
          </a:prstGeom>
          <a:solidFill>
            <a:srgbClr val="656565"/>
          </a:solidFill>
          <a:ln w="9525" cap="flat" cmpd="sng">
            <a:solidFill>
              <a:srgbClr val="CCCCCC"/>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400" b="0" i="0" u="none" strike="noStrike" cap="none">
                <a:solidFill>
                  <a:schemeClr val="dk1"/>
                </a:solidFill>
                <a:latin typeface="Arial"/>
                <a:ea typeface="Arial"/>
                <a:cs typeface="Arial"/>
                <a:sym typeface="Arial"/>
              </a:rPr>
              <a:t>7. Predictions</a:t>
            </a:r>
          </a:p>
        </p:txBody>
      </p:sp>
      <p:sp>
        <p:nvSpPr>
          <p:cNvPr id="126" name="Shape 126"/>
          <p:cNvSpPr txBox="1"/>
          <p:nvPr/>
        </p:nvSpPr>
        <p:spPr>
          <a:xfrm>
            <a:off x="4240314" y="4499267"/>
            <a:ext cx="1526100" cy="375900"/>
          </a:xfrm>
          <a:prstGeom prst="rect">
            <a:avLst/>
          </a:prstGeom>
          <a:solidFill>
            <a:srgbClr val="656565"/>
          </a:solidFill>
          <a:ln w="9525" cap="flat" cmpd="sng">
            <a:solidFill>
              <a:srgbClr val="CCCCCC"/>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 sz="1400" b="0" i="0" u="none" strike="noStrike" cap="none">
                <a:solidFill>
                  <a:schemeClr val="dk1"/>
                </a:solidFill>
                <a:latin typeface="Arial"/>
                <a:ea typeface="Arial"/>
                <a:cs typeface="Arial"/>
                <a:sym typeface="Arial"/>
              </a:rPr>
              <a:t>8. Validation</a:t>
            </a:r>
          </a:p>
        </p:txBody>
      </p:sp>
      <p:cxnSp>
        <p:nvCxnSpPr>
          <p:cNvPr id="127" name="Shape 127"/>
          <p:cNvCxnSpPr>
            <a:stCxn id="118" idx="3"/>
            <a:endCxn id="119" idx="1"/>
          </p:cNvCxnSpPr>
          <p:nvPr/>
        </p:nvCxnSpPr>
        <p:spPr>
          <a:xfrm>
            <a:off x="2757825" y="1298050"/>
            <a:ext cx="932400" cy="0"/>
          </a:xfrm>
          <a:prstGeom prst="straightConnector1">
            <a:avLst/>
          </a:prstGeom>
          <a:noFill/>
          <a:ln w="9525" cap="flat" cmpd="sng">
            <a:solidFill>
              <a:schemeClr val="dk2"/>
            </a:solidFill>
            <a:prstDash val="solid"/>
            <a:round/>
            <a:headEnd type="none" w="med" len="med"/>
            <a:tailEnd type="triangle" w="lg" len="lg"/>
          </a:ln>
        </p:spPr>
      </p:cxnSp>
      <p:cxnSp>
        <p:nvCxnSpPr>
          <p:cNvPr id="128" name="Shape 128"/>
          <p:cNvCxnSpPr>
            <a:stCxn id="119" idx="3"/>
            <a:endCxn id="120" idx="1"/>
          </p:cNvCxnSpPr>
          <p:nvPr/>
        </p:nvCxnSpPr>
        <p:spPr>
          <a:xfrm>
            <a:off x="5372224" y="1298050"/>
            <a:ext cx="1526100" cy="585600"/>
          </a:xfrm>
          <a:prstGeom prst="straightConnector1">
            <a:avLst/>
          </a:prstGeom>
          <a:noFill/>
          <a:ln w="9525" cap="flat" cmpd="sng">
            <a:solidFill>
              <a:schemeClr val="dk2"/>
            </a:solidFill>
            <a:prstDash val="solid"/>
            <a:round/>
            <a:headEnd type="none" w="med" len="med"/>
            <a:tailEnd type="triangle" w="lg" len="lg"/>
          </a:ln>
        </p:spPr>
      </p:cxnSp>
      <p:cxnSp>
        <p:nvCxnSpPr>
          <p:cNvPr id="129" name="Shape 129"/>
          <p:cNvCxnSpPr>
            <a:stCxn id="117" idx="3"/>
            <a:endCxn id="120" idx="1"/>
          </p:cNvCxnSpPr>
          <p:nvPr/>
        </p:nvCxnSpPr>
        <p:spPr>
          <a:xfrm rot="10800000" flipH="1">
            <a:off x="4189125" y="1883811"/>
            <a:ext cx="2709299" cy="537600"/>
          </a:xfrm>
          <a:prstGeom prst="straightConnector1">
            <a:avLst/>
          </a:prstGeom>
          <a:noFill/>
          <a:ln w="9525" cap="flat" cmpd="sng">
            <a:solidFill>
              <a:schemeClr val="dk2"/>
            </a:solidFill>
            <a:prstDash val="solid"/>
            <a:round/>
            <a:headEnd type="none" w="med" len="med"/>
            <a:tailEnd type="triangle" w="lg" len="lg"/>
          </a:ln>
        </p:spPr>
      </p:cxnSp>
      <p:cxnSp>
        <p:nvCxnSpPr>
          <p:cNvPr id="130" name="Shape 130"/>
          <p:cNvCxnSpPr>
            <a:stCxn id="122" idx="1"/>
            <a:endCxn id="123" idx="3"/>
          </p:cNvCxnSpPr>
          <p:nvPr/>
        </p:nvCxnSpPr>
        <p:spPr>
          <a:xfrm rot="10800000">
            <a:off x="6019722" y="3356750"/>
            <a:ext cx="878700" cy="0"/>
          </a:xfrm>
          <a:prstGeom prst="straightConnector1">
            <a:avLst/>
          </a:prstGeom>
          <a:noFill/>
          <a:ln w="9525" cap="flat" cmpd="sng">
            <a:solidFill>
              <a:schemeClr val="dk2"/>
            </a:solidFill>
            <a:prstDash val="solid"/>
            <a:round/>
            <a:headEnd type="none" w="med" len="med"/>
            <a:tailEnd type="triangle" w="lg" len="lg"/>
          </a:ln>
        </p:spPr>
      </p:cxnSp>
      <p:cxnSp>
        <p:nvCxnSpPr>
          <p:cNvPr id="131" name="Shape 131"/>
          <p:cNvCxnSpPr>
            <a:stCxn id="123" idx="1"/>
            <a:endCxn id="124" idx="3"/>
          </p:cNvCxnSpPr>
          <p:nvPr/>
        </p:nvCxnSpPr>
        <p:spPr>
          <a:xfrm rot="10800000">
            <a:off x="3108169" y="3356755"/>
            <a:ext cx="879000" cy="0"/>
          </a:xfrm>
          <a:prstGeom prst="straightConnector1">
            <a:avLst/>
          </a:prstGeom>
          <a:noFill/>
          <a:ln w="9525" cap="flat" cmpd="sng">
            <a:solidFill>
              <a:schemeClr val="dk2"/>
            </a:solidFill>
            <a:prstDash val="solid"/>
            <a:round/>
            <a:headEnd type="none" w="med" len="med"/>
            <a:tailEnd type="triangle" w="lg" len="lg"/>
          </a:ln>
        </p:spPr>
      </p:cxnSp>
      <p:cxnSp>
        <p:nvCxnSpPr>
          <p:cNvPr id="132" name="Shape 132"/>
          <p:cNvCxnSpPr>
            <a:stCxn id="124" idx="2"/>
            <a:endCxn id="125" idx="0"/>
          </p:cNvCxnSpPr>
          <p:nvPr/>
        </p:nvCxnSpPr>
        <p:spPr>
          <a:xfrm>
            <a:off x="2345242" y="3544683"/>
            <a:ext cx="0" cy="954600"/>
          </a:xfrm>
          <a:prstGeom prst="straightConnector1">
            <a:avLst/>
          </a:prstGeom>
          <a:noFill/>
          <a:ln w="9525" cap="flat" cmpd="sng">
            <a:solidFill>
              <a:schemeClr val="dk2"/>
            </a:solidFill>
            <a:prstDash val="solid"/>
            <a:round/>
            <a:headEnd type="none" w="med" len="med"/>
            <a:tailEnd type="triangle" w="lg" len="lg"/>
          </a:ln>
        </p:spPr>
      </p:cxnSp>
      <p:cxnSp>
        <p:nvCxnSpPr>
          <p:cNvPr id="133" name="Shape 133"/>
          <p:cNvCxnSpPr>
            <a:stCxn id="125" idx="3"/>
            <a:endCxn id="126" idx="1"/>
          </p:cNvCxnSpPr>
          <p:nvPr/>
        </p:nvCxnSpPr>
        <p:spPr>
          <a:xfrm>
            <a:off x="3108292" y="4687217"/>
            <a:ext cx="1131900" cy="0"/>
          </a:xfrm>
          <a:prstGeom prst="straightConnector1">
            <a:avLst/>
          </a:prstGeom>
          <a:noFill/>
          <a:ln w="9525" cap="flat" cmpd="sng">
            <a:solidFill>
              <a:schemeClr val="dk2"/>
            </a:solidFill>
            <a:prstDash val="solid"/>
            <a:round/>
            <a:headEnd type="none" w="med" len="med"/>
            <a:tailEnd type="triangle" w="lg" len="lg"/>
          </a:ln>
        </p:spPr>
      </p:cxnSp>
      <p:sp>
        <p:nvSpPr>
          <p:cNvPr id="134" name="Shape 134"/>
          <p:cNvSpPr txBox="1">
            <a:spLocks noGrp="1"/>
          </p:cNvSpPr>
          <p:nvPr>
            <p:ph type="title" idx="4294967295"/>
          </p:nvPr>
        </p:nvSpPr>
        <p:spPr>
          <a:xfrm>
            <a:off x="311700" y="149000"/>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Oswald"/>
              <a:buNone/>
            </a:pPr>
            <a:r>
              <a:rPr lang="en" sz="3000" b="1" i="0" u="none" strike="noStrike" cap="none">
                <a:solidFill>
                  <a:schemeClr val="dk1"/>
                </a:solidFill>
                <a:latin typeface="Calibri"/>
                <a:ea typeface="Calibri"/>
                <a:cs typeface="Calibri"/>
                <a:sym typeface="Calibri"/>
              </a:rPr>
              <a:t>General Workflow Structure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311700" y="97850"/>
            <a:ext cx="8520599" cy="572699"/>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Oswald"/>
              <a:buNone/>
            </a:pPr>
            <a:r>
              <a:rPr lang="en" sz="3000" b="1" i="0" u="none" strike="noStrike" cap="none">
                <a:solidFill>
                  <a:schemeClr val="dk1"/>
                </a:solidFill>
                <a:latin typeface="Calibri"/>
                <a:ea typeface="Calibri"/>
                <a:cs typeface="Calibri"/>
                <a:sym typeface="Calibri"/>
              </a:rPr>
              <a:t>Project Timeline</a:t>
            </a:r>
          </a:p>
        </p:txBody>
      </p:sp>
      <p:pic>
        <p:nvPicPr>
          <p:cNvPr id="140" name="Shape 140"/>
          <p:cNvPicPr preferRelativeResize="0"/>
          <p:nvPr/>
        </p:nvPicPr>
        <p:blipFill rotWithShape="1">
          <a:blip r:embed="rId3">
            <a:alphaModFix/>
          </a:blip>
          <a:srcRect b="4951"/>
          <a:stretch/>
        </p:blipFill>
        <p:spPr>
          <a:xfrm>
            <a:off x="843925" y="793875"/>
            <a:ext cx="7666874" cy="4176925"/>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1009</Words>
  <Application>Microsoft Office PowerPoint</Application>
  <PresentationFormat>On-screen Show (16:9)</PresentationFormat>
  <Paragraphs>108</Paragraphs>
  <Slides>22</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Calibri</vt:lpstr>
      <vt:lpstr>Oswald</vt:lpstr>
      <vt:lpstr>Arial</vt:lpstr>
      <vt:lpstr>Average</vt:lpstr>
      <vt:lpstr>Roboto</vt:lpstr>
      <vt:lpstr>slate</vt:lpstr>
      <vt:lpstr>B. Tech. Project  Data Driven Modelling of Composites</vt:lpstr>
      <vt:lpstr>Composites</vt:lpstr>
      <vt:lpstr>Behaviour of Composites</vt:lpstr>
      <vt:lpstr>PowerPoint Presentation</vt:lpstr>
      <vt:lpstr>Objective</vt:lpstr>
      <vt:lpstr>Why Data-Driven?</vt:lpstr>
      <vt:lpstr>PowerPoint Presentation</vt:lpstr>
      <vt:lpstr>General Workflow Structure</vt:lpstr>
      <vt:lpstr>Project Timeline</vt:lpstr>
      <vt:lpstr>Progress Made</vt:lpstr>
      <vt:lpstr>Given Data (Stress vs. Strain Graphs)</vt:lpstr>
      <vt:lpstr>Preliminary Results (Fixed Particle Arrangement)</vt:lpstr>
      <vt:lpstr>Machine Learning</vt:lpstr>
      <vt:lpstr>Structure Factor Quantification</vt:lpstr>
      <vt:lpstr>Difference?</vt:lpstr>
      <vt:lpstr>Distance Energy</vt:lpstr>
      <vt:lpstr>PowerPoint Presentation</vt:lpstr>
      <vt:lpstr>D-Energy of both are equal. Thus, we need to define another parameter.</vt:lpstr>
      <vt:lpstr>Activities to be Followed</vt:lpstr>
      <vt:lpstr>Additional Help Required</vt:lpstr>
      <vt:lpstr>References</vt:lpstr>
      <vt:lpstr>Thank You!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 Tech. Project  Data Driven Modelling of Composites</dc:title>
  <cp:lastModifiedBy>Mihir Rana</cp:lastModifiedBy>
  <cp:revision>3</cp:revision>
  <dcterms:modified xsi:type="dcterms:W3CDTF">2016-11-23T21:32:20Z</dcterms:modified>
</cp:coreProperties>
</file>